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13"/>
  </p:notesMasterIdLst>
  <p:sldIdLst>
    <p:sldId id="256" r:id="rId2"/>
    <p:sldId id="316" r:id="rId3"/>
    <p:sldId id="317" r:id="rId4"/>
    <p:sldId id="323" r:id="rId5"/>
    <p:sldId id="324" r:id="rId6"/>
    <p:sldId id="325" r:id="rId7"/>
    <p:sldId id="326" r:id="rId8"/>
    <p:sldId id="259" r:id="rId9"/>
    <p:sldId id="339" r:id="rId10"/>
    <p:sldId id="367" r:id="rId11"/>
    <p:sldId id="341" r:id="rId12"/>
  </p:sldIdLst>
  <p:sldSz cx="10693400" cy="7556500"/>
  <p:notesSz cx="10693400" cy="75565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2811F3-34B0-451F-BBC5-F9499041F6AD}" v="17" dt="2025-04-12T12:13:55.71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29" autoAdjust="0"/>
    <p:restoredTop sz="95026" autoAdjust="0"/>
  </p:normalViewPr>
  <p:slideViewPr>
    <p:cSldViewPr>
      <p:cViewPr varScale="1">
        <p:scale>
          <a:sx n="100" d="100"/>
          <a:sy n="100" d="100"/>
        </p:scale>
        <p:origin x="1482" y="9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5E4-413E-88FB-D98383339A9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C5E4-413E-88FB-D98383339A97}"/>
              </c:ext>
            </c:extLst>
          </c:dPt>
          <c:dLbls>
            <c:dLbl>
              <c:idx val="0"/>
              <c:layout>
                <c:manualLayout>
                  <c:x val="-0.10861272168298329"/>
                  <c:y val="-0.29362823300485502"/>
                </c:manualLayout>
              </c:layout>
              <c:tx>
                <c:rich>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ＭＳ Ｐゴシック" panose="020B0600070205080204" pitchFamily="50" charset="-128"/>
                        <a:ea typeface="ＭＳ Ｐゴシック" panose="020B0600070205080204" pitchFamily="50" charset="-128"/>
                        <a:cs typeface="+mn-cs"/>
                      </a:defRPr>
                    </a:pPr>
                    <a:fld id="{2238DFCB-4F39-4A05-B765-0B27650BDC27}" type="CATEGORYNAME">
                      <a:rPr lang="ja-JP" altLang="en-US" sz="2000" b="1">
                        <a:solidFill>
                          <a:schemeClr val="bg1"/>
                        </a:solidFill>
                        <a:latin typeface="ＭＳ Ｐゴシック" panose="020B0600070205080204" pitchFamily="50" charset="-128"/>
                        <a:ea typeface="ＭＳ Ｐゴシック" panose="020B0600070205080204" pitchFamily="50" charset="-128"/>
                      </a:rPr>
                      <a:pPr>
                        <a:defRPr sz="2000" b="1">
                          <a:solidFill>
                            <a:schemeClr val="bg1"/>
                          </a:solidFill>
                          <a:latin typeface="ＭＳ Ｐゴシック" panose="020B0600070205080204" pitchFamily="50" charset="-128"/>
                          <a:ea typeface="ＭＳ Ｐゴシック" panose="020B0600070205080204" pitchFamily="50" charset="-128"/>
                        </a:defRPr>
                      </a:pPr>
                      <a:t>[分類名]</a:t>
                    </a:fld>
                    <a:r>
                      <a:rPr lang="en-US" altLang="ja-JP" sz="2000" b="1" baseline="0" dirty="0">
                        <a:solidFill>
                          <a:schemeClr val="bg1"/>
                        </a:solidFill>
                        <a:latin typeface="ＭＳ Ｐゴシック" panose="020B0600070205080204" pitchFamily="50" charset="-128"/>
                        <a:ea typeface="ＭＳ Ｐゴシック" panose="020B0600070205080204" pitchFamily="50" charset="-128"/>
                      </a:rPr>
                      <a:t>, </a:t>
                    </a:r>
                    <a:fld id="{2D688F7E-CB35-4E39-961A-D836011916EA}" type="VALUE">
                      <a:rPr lang="en-US" altLang="ja-JP" sz="2000" b="1" baseline="0" smtClean="0">
                        <a:solidFill>
                          <a:schemeClr val="bg1"/>
                        </a:solidFill>
                        <a:latin typeface="ＭＳ Ｐゴシック" panose="020B0600070205080204" pitchFamily="50" charset="-128"/>
                        <a:ea typeface="ＭＳ Ｐゴシック" panose="020B0600070205080204" pitchFamily="50" charset="-128"/>
                      </a:rPr>
                      <a:pPr>
                        <a:defRPr sz="2000" b="1">
                          <a:solidFill>
                            <a:schemeClr val="bg1"/>
                          </a:solidFill>
                          <a:latin typeface="ＭＳ Ｐゴシック" panose="020B0600070205080204" pitchFamily="50" charset="-128"/>
                          <a:ea typeface="ＭＳ Ｐゴシック" panose="020B0600070205080204" pitchFamily="50" charset="-128"/>
                        </a:defRPr>
                      </a:pPr>
                      <a:t>[値]</a:t>
                    </a:fld>
                    <a:r>
                      <a:rPr lang="ja-JP" altLang="en-US" sz="2000" b="1" baseline="0" dirty="0">
                        <a:solidFill>
                          <a:schemeClr val="bg1"/>
                        </a:solidFill>
                        <a:latin typeface="ＭＳ Ｐゴシック" panose="020B0600070205080204" pitchFamily="50" charset="-128"/>
                        <a:ea typeface="ＭＳ Ｐゴシック" panose="020B0600070205080204" pitchFamily="50" charset="-128"/>
                      </a:rPr>
                      <a:t>件</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73426656669224299"/>
                      <c:h val="0.16858967534131686"/>
                    </c:manualLayout>
                  </c15:layout>
                  <c15:dlblFieldTable/>
                  <c15:showDataLabelsRange val="0"/>
                </c:ext>
                <c:ext xmlns:c16="http://schemas.microsoft.com/office/drawing/2014/chart" uri="{C3380CC4-5D6E-409C-BE32-E72D297353CC}">
                  <c16:uniqueId val="{00000001-C5E4-413E-88FB-D98383339A97}"/>
                </c:ext>
              </c:extLst>
            </c:dLbl>
            <c:dLbl>
              <c:idx val="1"/>
              <c:layout>
                <c:manualLayout>
                  <c:x val="5.6722790942949859E-2"/>
                  <c:y val="0.12114607473516725"/>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fld id="{530378C2-5EF4-411E-ADCC-7FFAEEB24B47}" type="CATEGORYNAME">
                      <a:rPr lang="ja-JP" altLang="en-US" sz="1800">
                        <a:latin typeface="ＭＳ Ｐゴシック" panose="020B0600070205080204" pitchFamily="50" charset="-128"/>
                        <a:ea typeface="ＭＳ Ｐゴシック" panose="020B0600070205080204" pitchFamily="50" charset="-128"/>
                      </a:rPr>
                      <a:pPr>
                        <a:defRPr sz="1800">
                          <a:latin typeface="ＭＳ Ｐゴシック" panose="020B0600070205080204" pitchFamily="50" charset="-128"/>
                          <a:ea typeface="ＭＳ Ｐゴシック" panose="020B0600070205080204" pitchFamily="50" charset="-128"/>
                        </a:defRPr>
                      </a:pPr>
                      <a:t>[分類名]</a:t>
                    </a:fld>
                    <a:r>
                      <a:rPr lang="en-US" altLang="ja-JP" sz="1800" baseline="0" dirty="0">
                        <a:latin typeface="ＭＳ Ｐゴシック" panose="020B0600070205080204" pitchFamily="50" charset="-128"/>
                        <a:ea typeface="ＭＳ Ｐゴシック" panose="020B0600070205080204" pitchFamily="50" charset="-128"/>
                      </a:rPr>
                      <a:t>, </a:t>
                    </a:r>
                    <a:fld id="{58FD93CA-5895-4568-85BC-10EFBA611D62}" type="VALUE">
                      <a:rPr lang="en-US" altLang="ja-JP" sz="1800" baseline="0" smtClean="0">
                        <a:latin typeface="ＭＳ Ｐゴシック" panose="020B0600070205080204" pitchFamily="50" charset="-128"/>
                        <a:ea typeface="ＭＳ Ｐゴシック" panose="020B0600070205080204" pitchFamily="50" charset="-128"/>
                      </a:rPr>
                      <a:pPr>
                        <a:defRPr sz="1800">
                          <a:latin typeface="ＭＳ Ｐゴシック" panose="020B0600070205080204" pitchFamily="50" charset="-128"/>
                          <a:ea typeface="ＭＳ Ｐゴシック" panose="020B0600070205080204" pitchFamily="50" charset="-128"/>
                        </a:defRPr>
                      </a:pPr>
                      <a:t>[値]</a:t>
                    </a:fld>
                    <a:r>
                      <a:rPr lang="ja-JP" altLang="en-US" sz="1800" baseline="0" dirty="0">
                        <a:latin typeface="ＭＳ Ｐゴシック" panose="020B0600070205080204" pitchFamily="50" charset="-128"/>
                        <a:ea typeface="ＭＳ Ｐゴシック" panose="020B0600070205080204" pitchFamily="50" charset="-128"/>
                      </a:rPr>
                      <a:t>件</a:t>
                    </a:r>
                  </a:p>
                </c:rich>
              </c:tx>
              <c:spPr>
                <a:solidFill>
                  <a:schemeClr val="bg1"/>
                </a:solid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2728850175506724"/>
                      <c:h val="8.7648460155257443E-2"/>
                    </c:manualLayout>
                  </c15:layout>
                  <c15:dlblFieldTable/>
                  <c15:showDataLabelsRange val="0"/>
                </c:ext>
                <c:ext xmlns:c16="http://schemas.microsoft.com/office/drawing/2014/chart" uri="{C3380CC4-5D6E-409C-BE32-E72D297353CC}">
                  <c16:uniqueId val="{00000002-C5E4-413E-88FB-D98383339A9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初期症状の放置・対応の遅れ</c:v>
                </c:pt>
                <c:pt idx="1">
                  <c:v>その他</c:v>
                </c:pt>
              </c:strCache>
            </c:strRef>
          </c:cat>
          <c:val>
            <c:numRef>
              <c:f>Sheet1!$B$2:$B$3</c:f>
              <c:numCache>
                <c:formatCode>General</c:formatCode>
                <c:ptCount val="2"/>
                <c:pt idx="0">
                  <c:v>100</c:v>
                </c:pt>
                <c:pt idx="1">
                  <c:v>3</c:v>
                </c:pt>
              </c:numCache>
            </c:numRef>
          </c:val>
          <c:extLst>
            <c:ext xmlns:c16="http://schemas.microsoft.com/office/drawing/2014/chart" uri="{C3380CC4-5D6E-409C-BE32-E72D297353CC}">
              <c16:uniqueId val="{00000000-C5E4-413E-88FB-D98383339A9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10702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AAAF58-7DEC-CCDE-950D-314D4D466E7C}"/>
              </a:ext>
            </a:extLst>
          </p:cNvPr>
          <p:cNvSpPr>
            <a:spLocks noGrp="1"/>
          </p:cNvSpPr>
          <p:nvPr>
            <p:ph type="ctrTitle"/>
          </p:nvPr>
        </p:nvSpPr>
        <p:spPr>
          <a:xfrm>
            <a:off x="1336675" y="1236678"/>
            <a:ext cx="8020050" cy="2630781"/>
          </a:xfrm>
        </p:spPr>
        <p:txBody>
          <a:bodyPr anchor="b"/>
          <a:lstStyle>
            <a:lvl1pPr algn="ctr">
              <a:defRPr sz="5263"/>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E429FBD-7A29-3EFC-5569-7646751B57F5}"/>
              </a:ext>
            </a:extLst>
          </p:cNvPr>
          <p:cNvSpPr>
            <a:spLocks noGrp="1"/>
          </p:cNvSpPr>
          <p:nvPr>
            <p:ph type="subTitle" idx="1"/>
          </p:nvPr>
        </p:nvSpPr>
        <p:spPr>
          <a:xfrm>
            <a:off x="1336675" y="3968912"/>
            <a:ext cx="8020050" cy="1824404"/>
          </a:xfrm>
        </p:spPr>
        <p:txBody>
          <a:bodyPr/>
          <a:lstStyle>
            <a:lvl1pPr marL="0" indent="0" algn="ctr">
              <a:buNone/>
              <a:defRPr sz="2105"/>
            </a:lvl1pPr>
            <a:lvl2pPr marL="401010" indent="0" algn="ctr">
              <a:buNone/>
              <a:defRPr sz="1754"/>
            </a:lvl2pPr>
            <a:lvl3pPr marL="802020" indent="0" algn="ctr">
              <a:buNone/>
              <a:defRPr sz="1579"/>
            </a:lvl3pPr>
            <a:lvl4pPr marL="1203030" indent="0" algn="ctr">
              <a:buNone/>
              <a:defRPr sz="1403"/>
            </a:lvl4pPr>
            <a:lvl5pPr marL="1604040" indent="0" algn="ctr">
              <a:buNone/>
              <a:defRPr sz="1403"/>
            </a:lvl5pPr>
            <a:lvl6pPr marL="2005051" indent="0" algn="ctr">
              <a:buNone/>
              <a:defRPr sz="1403"/>
            </a:lvl6pPr>
            <a:lvl7pPr marL="2406061" indent="0" algn="ctr">
              <a:buNone/>
              <a:defRPr sz="1403"/>
            </a:lvl7pPr>
            <a:lvl8pPr marL="2807071" indent="0" algn="ctr">
              <a:buNone/>
              <a:defRPr sz="1403"/>
            </a:lvl8pPr>
            <a:lvl9pPr marL="3208081" indent="0" algn="ctr">
              <a:buNone/>
              <a:defRPr sz="1403"/>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C651CC7-C4D1-DC7E-A1FF-70D5A68C60C7}"/>
              </a:ext>
            </a:extLst>
          </p:cNvPr>
          <p:cNvSpPr>
            <a:spLocks noGrp="1"/>
          </p:cNvSpPr>
          <p:nvPr>
            <p:ph type="dt" sz="half" idx="10"/>
          </p:nvPr>
        </p:nvSpPr>
        <p:spPr/>
        <p:txBody>
          <a:bodyPr/>
          <a:lstStyle/>
          <a:p>
            <a:fld id="{1D8BD707-D9CF-40AE-B4C6-C98DA3205C09}" type="datetimeFigureOut">
              <a:rPr lang="en-US" smtClean="0"/>
              <a:t>5/26/2025</a:t>
            </a:fld>
            <a:endParaRPr lang="en-US"/>
          </a:p>
        </p:txBody>
      </p:sp>
      <p:sp>
        <p:nvSpPr>
          <p:cNvPr id="5" name="フッター プレースホルダー 4">
            <a:extLst>
              <a:ext uri="{FF2B5EF4-FFF2-40B4-BE49-F238E27FC236}">
                <a16:creationId xmlns:a16="http://schemas.microsoft.com/office/drawing/2014/main" id="{529D3525-E98F-D58D-8B0B-53FCF99134DC}"/>
              </a:ext>
            </a:extLst>
          </p:cNvPr>
          <p:cNvSpPr>
            <a:spLocks noGrp="1"/>
          </p:cNvSpPr>
          <p:nvPr>
            <p:ph type="ftr" sz="quarter" idx="11"/>
          </p:nvPr>
        </p:nvSpPr>
        <p:spPr/>
        <p:txBody>
          <a:bodyPr/>
          <a:lstStyle/>
          <a:p>
            <a:pPr marL="12700">
              <a:lnSpc>
                <a:spcPct val="100000"/>
              </a:lnSpc>
            </a:pPr>
            <a:r>
              <a:rPr lang="en-US" spc="25"/>
              <a:t>C</a:t>
            </a:r>
            <a:r>
              <a:rPr lang="en-US" spc="20"/>
              <a:t>opy</a:t>
            </a:r>
            <a:r>
              <a:rPr lang="en-US" spc="5"/>
              <a:t>r</a:t>
            </a:r>
            <a:r>
              <a:rPr lang="en-US" spc="10"/>
              <a:t>i</a:t>
            </a:r>
            <a:r>
              <a:rPr lang="en-US" spc="20"/>
              <a:t>gh</a:t>
            </a:r>
            <a:r>
              <a:rPr lang="en-US" spc="0"/>
              <a:t>t</a:t>
            </a:r>
            <a:r>
              <a:rPr lang="en-US" spc="5"/>
              <a:t>(</a:t>
            </a:r>
            <a:r>
              <a:rPr lang="en-US" spc="25"/>
              <a:t>C</a:t>
            </a:r>
            <a:r>
              <a:rPr lang="en-US" spc="-5"/>
              <a:t>)</a:t>
            </a:r>
            <a:r>
              <a:rPr lang="en-US"/>
              <a:t> </a:t>
            </a:r>
            <a:r>
              <a:rPr lang="en-US" spc="45"/>
              <a:t> </a:t>
            </a:r>
            <a:r>
              <a:rPr lang="en-US" spc="20"/>
              <a:t>AL</a:t>
            </a:r>
            <a:r>
              <a:rPr lang="en-US" spc="-5"/>
              <a:t>L</a:t>
            </a:r>
            <a:r>
              <a:rPr lang="en-US" spc="40"/>
              <a:t> </a:t>
            </a:r>
            <a:r>
              <a:rPr lang="en-US" spc="25"/>
              <a:t>R</a:t>
            </a:r>
            <a:r>
              <a:rPr lang="en-US" spc="0"/>
              <a:t>I</a:t>
            </a:r>
            <a:r>
              <a:rPr lang="en-US" spc="25"/>
              <a:t>GH</a:t>
            </a:r>
            <a:r>
              <a:rPr lang="en-US" spc="20"/>
              <a:t>T</a:t>
            </a:r>
            <a:r>
              <a:rPr lang="en-US" spc="-10"/>
              <a:t>S</a:t>
            </a:r>
            <a:r>
              <a:rPr lang="en-US" spc="45"/>
              <a:t> </a:t>
            </a:r>
            <a:r>
              <a:rPr lang="en-US" spc="25"/>
              <a:t>R</a:t>
            </a:r>
            <a:r>
              <a:rPr lang="en-US" spc="20"/>
              <a:t>ESE</a:t>
            </a:r>
            <a:r>
              <a:rPr lang="en-US" spc="25"/>
              <a:t>R</a:t>
            </a:r>
            <a:r>
              <a:rPr lang="en-US" spc="20"/>
              <a:t>VE</a:t>
            </a:r>
            <a:r>
              <a:rPr lang="en-US" spc="25"/>
              <a:t>D</a:t>
            </a:r>
            <a:r>
              <a:rPr lang="en-US" spc="-5"/>
              <a:t>,</a:t>
            </a:r>
            <a:r>
              <a:rPr lang="en-US" spc="25"/>
              <a:t> M</a:t>
            </a:r>
            <a:r>
              <a:rPr lang="en-US" spc="20"/>
              <a:t>ed</a:t>
            </a:r>
            <a:r>
              <a:rPr lang="en-US" spc="10"/>
              <a:t>i</a:t>
            </a:r>
            <a:r>
              <a:rPr lang="en-US" spc="20"/>
              <a:t>p</a:t>
            </a:r>
            <a:r>
              <a:rPr lang="en-US" spc="10"/>
              <a:t>l</a:t>
            </a:r>
            <a:r>
              <a:rPr lang="en-US" spc="20"/>
              <a:t>a</a:t>
            </a:r>
            <a:r>
              <a:rPr lang="en-US" spc="0"/>
              <a:t>t</a:t>
            </a:r>
            <a:r>
              <a:rPr lang="en-US" spc="-5"/>
              <a:t>,</a:t>
            </a:r>
            <a:r>
              <a:rPr lang="en-US" spc="30"/>
              <a:t> </a:t>
            </a:r>
            <a:r>
              <a:rPr lang="en-US" spc="0"/>
              <a:t>I</a:t>
            </a:r>
            <a:r>
              <a:rPr lang="en-US" spc="20"/>
              <a:t>nc</a:t>
            </a:r>
            <a:r>
              <a:rPr lang="en-US" spc="-5"/>
              <a:t>.</a:t>
            </a:r>
            <a:r>
              <a:rPr lang="en-US" spc="25"/>
              <a:t> CON</a:t>
            </a:r>
            <a:r>
              <a:rPr lang="en-US" spc="20"/>
              <a:t>F</a:t>
            </a:r>
            <a:r>
              <a:rPr lang="en-US" spc="0"/>
              <a:t>I</a:t>
            </a:r>
            <a:r>
              <a:rPr lang="en-US" spc="25"/>
              <a:t>D</a:t>
            </a:r>
            <a:r>
              <a:rPr lang="en-US" spc="20"/>
              <a:t>E</a:t>
            </a:r>
            <a:r>
              <a:rPr lang="en-US" spc="25"/>
              <a:t>N</a:t>
            </a:r>
            <a:r>
              <a:rPr lang="en-US" spc="20"/>
              <a:t>T</a:t>
            </a:r>
            <a:r>
              <a:rPr lang="en-US" spc="0"/>
              <a:t>I</a:t>
            </a:r>
            <a:r>
              <a:rPr lang="en-US" spc="20"/>
              <a:t>A</a:t>
            </a:r>
            <a:r>
              <a:rPr lang="en-US" spc="-5"/>
              <a:t>L</a:t>
            </a:r>
            <a:endParaRPr lang="en-US" spc="-5" dirty="0"/>
          </a:p>
        </p:txBody>
      </p:sp>
      <p:sp>
        <p:nvSpPr>
          <p:cNvPr id="6" name="スライド番号プレースホルダー 5">
            <a:extLst>
              <a:ext uri="{FF2B5EF4-FFF2-40B4-BE49-F238E27FC236}">
                <a16:creationId xmlns:a16="http://schemas.microsoft.com/office/drawing/2014/main" id="{678ABCD7-2DCC-1803-C8C5-76F65E25E2DF}"/>
              </a:ext>
            </a:extLst>
          </p:cNvPr>
          <p:cNvSpPr>
            <a:spLocks noGrp="1"/>
          </p:cNvSpPr>
          <p:nvPr>
            <p:ph type="sldNum" sz="quarter" idx="12"/>
          </p:nvPr>
        </p:nvSpPr>
        <p:spPr/>
        <p:txBody>
          <a:bodyPr/>
          <a:lstStyle/>
          <a:p>
            <a:pPr marL="114300">
              <a:lnSpc>
                <a:spcPct val="100000"/>
              </a:lnSpc>
            </a:pPr>
            <a:fld id="{81D60167-4931-47E6-BA6A-407CBD079E47}" type="slidenum">
              <a:rPr lang="en-US" altLang="ja-JP" spc="-10" smtClean="0"/>
              <a:t>‹#›</a:t>
            </a:fld>
            <a:endParaRPr lang="en-US" altLang="ja-JP" spc="-10" dirty="0"/>
          </a:p>
        </p:txBody>
      </p:sp>
    </p:spTree>
    <p:extLst>
      <p:ext uri="{BB962C8B-B14F-4D97-AF65-F5344CB8AC3E}">
        <p14:creationId xmlns:p14="http://schemas.microsoft.com/office/powerpoint/2010/main" val="3824431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35DAD4-9FC1-CC74-8C68-3BD81F92A37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240CACA-533C-0951-7CBE-E729CFC0739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588F73C-00DC-2F81-62F0-D339BB0E2013}"/>
              </a:ext>
            </a:extLst>
          </p:cNvPr>
          <p:cNvSpPr>
            <a:spLocks noGrp="1"/>
          </p:cNvSpPr>
          <p:nvPr>
            <p:ph type="dt" sz="half" idx="10"/>
          </p:nvPr>
        </p:nvSpPr>
        <p:spPr/>
        <p:txBody>
          <a:bodyPr/>
          <a:lstStyle/>
          <a:p>
            <a:fld id="{1D8BD707-D9CF-40AE-B4C6-C98DA3205C09}" type="datetimeFigureOut">
              <a:rPr lang="en-US" smtClean="0"/>
              <a:t>5/26/2025</a:t>
            </a:fld>
            <a:endParaRPr lang="en-US"/>
          </a:p>
        </p:txBody>
      </p:sp>
      <p:sp>
        <p:nvSpPr>
          <p:cNvPr id="5" name="フッター プレースホルダー 4">
            <a:extLst>
              <a:ext uri="{FF2B5EF4-FFF2-40B4-BE49-F238E27FC236}">
                <a16:creationId xmlns:a16="http://schemas.microsoft.com/office/drawing/2014/main" id="{70922AC4-A6B4-3D00-F621-AD0982217040}"/>
              </a:ext>
            </a:extLst>
          </p:cNvPr>
          <p:cNvSpPr>
            <a:spLocks noGrp="1"/>
          </p:cNvSpPr>
          <p:nvPr>
            <p:ph type="ftr" sz="quarter" idx="11"/>
          </p:nvPr>
        </p:nvSpPr>
        <p:spPr/>
        <p:txBody>
          <a:bodyPr/>
          <a:lstStyle/>
          <a:p>
            <a:pPr marL="12700">
              <a:lnSpc>
                <a:spcPct val="100000"/>
              </a:lnSpc>
            </a:pPr>
            <a:r>
              <a:rPr lang="en-US" spc="25"/>
              <a:t>C</a:t>
            </a:r>
            <a:r>
              <a:rPr lang="en-US" spc="20"/>
              <a:t>opy</a:t>
            </a:r>
            <a:r>
              <a:rPr lang="en-US" spc="5"/>
              <a:t>r</a:t>
            </a:r>
            <a:r>
              <a:rPr lang="en-US" spc="10"/>
              <a:t>i</a:t>
            </a:r>
            <a:r>
              <a:rPr lang="en-US" spc="20"/>
              <a:t>gh</a:t>
            </a:r>
            <a:r>
              <a:rPr lang="en-US" spc="0"/>
              <a:t>t</a:t>
            </a:r>
            <a:r>
              <a:rPr lang="en-US" spc="5"/>
              <a:t>(</a:t>
            </a:r>
            <a:r>
              <a:rPr lang="en-US" spc="25"/>
              <a:t>C</a:t>
            </a:r>
            <a:r>
              <a:rPr lang="en-US" spc="-5"/>
              <a:t>)</a:t>
            </a:r>
            <a:r>
              <a:rPr lang="en-US"/>
              <a:t> </a:t>
            </a:r>
            <a:r>
              <a:rPr lang="en-US" spc="45"/>
              <a:t> </a:t>
            </a:r>
            <a:r>
              <a:rPr lang="en-US" spc="20"/>
              <a:t>AL</a:t>
            </a:r>
            <a:r>
              <a:rPr lang="en-US" spc="-5"/>
              <a:t>L</a:t>
            </a:r>
            <a:r>
              <a:rPr lang="en-US" spc="40"/>
              <a:t> </a:t>
            </a:r>
            <a:r>
              <a:rPr lang="en-US" spc="25"/>
              <a:t>R</a:t>
            </a:r>
            <a:r>
              <a:rPr lang="en-US" spc="0"/>
              <a:t>I</a:t>
            </a:r>
            <a:r>
              <a:rPr lang="en-US" spc="25"/>
              <a:t>GH</a:t>
            </a:r>
            <a:r>
              <a:rPr lang="en-US" spc="20"/>
              <a:t>T</a:t>
            </a:r>
            <a:r>
              <a:rPr lang="en-US" spc="-10"/>
              <a:t>S</a:t>
            </a:r>
            <a:r>
              <a:rPr lang="en-US" spc="45"/>
              <a:t> </a:t>
            </a:r>
            <a:r>
              <a:rPr lang="en-US" spc="25"/>
              <a:t>R</a:t>
            </a:r>
            <a:r>
              <a:rPr lang="en-US" spc="20"/>
              <a:t>ESE</a:t>
            </a:r>
            <a:r>
              <a:rPr lang="en-US" spc="25"/>
              <a:t>R</a:t>
            </a:r>
            <a:r>
              <a:rPr lang="en-US" spc="20"/>
              <a:t>VE</a:t>
            </a:r>
            <a:r>
              <a:rPr lang="en-US" spc="25"/>
              <a:t>D</a:t>
            </a:r>
            <a:r>
              <a:rPr lang="en-US" spc="-5"/>
              <a:t>,</a:t>
            </a:r>
            <a:r>
              <a:rPr lang="en-US" spc="25"/>
              <a:t> M</a:t>
            </a:r>
            <a:r>
              <a:rPr lang="en-US" spc="20"/>
              <a:t>ed</a:t>
            </a:r>
            <a:r>
              <a:rPr lang="en-US" spc="10"/>
              <a:t>i</a:t>
            </a:r>
            <a:r>
              <a:rPr lang="en-US" spc="20"/>
              <a:t>p</a:t>
            </a:r>
            <a:r>
              <a:rPr lang="en-US" spc="10"/>
              <a:t>l</a:t>
            </a:r>
            <a:r>
              <a:rPr lang="en-US" spc="20"/>
              <a:t>a</a:t>
            </a:r>
            <a:r>
              <a:rPr lang="en-US" spc="0"/>
              <a:t>t</a:t>
            </a:r>
            <a:r>
              <a:rPr lang="en-US" spc="-5"/>
              <a:t>,</a:t>
            </a:r>
            <a:r>
              <a:rPr lang="en-US" spc="30"/>
              <a:t> </a:t>
            </a:r>
            <a:r>
              <a:rPr lang="en-US" spc="0"/>
              <a:t>I</a:t>
            </a:r>
            <a:r>
              <a:rPr lang="en-US" spc="20"/>
              <a:t>nc</a:t>
            </a:r>
            <a:r>
              <a:rPr lang="en-US" spc="-5"/>
              <a:t>.</a:t>
            </a:r>
            <a:r>
              <a:rPr lang="en-US" spc="25"/>
              <a:t> CON</a:t>
            </a:r>
            <a:r>
              <a:rPr lang="en-US" spc="20"/>
              <a:t>F</a:t>
            </a:r>
            <a:r>
              <a:rPr lang="en-US" spc="0"/>
              <a:t>I</a:t>
            </a:r>
            <a:r>
              <a:rPr lang="en-US" spc="25"/>
              <a:t>D</a:t>
            </a:r>
            <a:r>
              <a:rPr lang="en-US" spc="20"/>
              <a:t>E</a:t>
            </a:r>
            <a:r>
              <a:rPr lang="en-US" spc="25"/>
              <a:t>N</a:t>
            </a:r>
            <a:r>
              <a:rPr lang="en-US" spc="20"/>
              <a:t>T</a:t>
            </a:r>
            <a:r>
              <a:rPr lang="en-US" spc="0"/>
              <a:t>I</a:t>
            </a:r>
            <a:r>
              <a:rPr lang="en-US" spc="20"/>
              <a:t>A</a:t>
            </a:r>
            <a:r>
              <a:rPr lang="en-US" spc="-5"/>
              <a:t>L</a:t>
            </a:r>
            <a:endParaRPr lang="en-US" spc="-5" dirty="0"/>
          </a:p>
        </p:txBody>
      </p:sp>
      <p:sp>
        <p:nvSpPr>
          <p:cNvPr id="6" name="スライド番号プレースホルダー 5">
            <a:extLst>
              <a:ext uri="{FF2B5EF4-FFF2-40B4-BE49-F238E27FC236}">
                <a16:creationId xmlns:a16="http://schemas.microsoft.com/office/drawing/2014/main" id="{CD6E3303-8E3E-61CC-7594-F9B8DEF4177A}"/>
              </a:ext>
            </a:extLst>
          </p:cNvPr>
          <p:cNvSpPr>
            <a:spLocks noGrp="1"/>
          </p:cNvSpPr>
          <p:nvPr>
            <p:ph type="sldNum" sz="quarter" idx="12"/>
          </p:nvPr>
        </p:nvSpPr>
        <p:spPr/>
        <p:txBody>
          <a:bodyPr/>
          <a:lstStyle/>
          <a:p>
            <a:pPr marL="114300">
              <a:lnSpc>
                <a:spcPct val="100000"/>
              </a:lnSpc>
            </a:pPr>
            <a:fld id="{81D60167-4931-47E6-BA6A-407CBD079E47}" type="slidenum">
              <a:rPr lang="en-US" altLang="ja-JP" spc="-10" smtClean="0"/>
              <a:t>‹#›</a:t>
            </a:fld>
            <a:endParaRPr lang="en-US" altLang="ja-JP" spc="-10" dirty="0"/>
          </a:p>
        </p:txBody>
      </p:sp>
    </p:spTree>
    <p:extLst>
      <p:ext uri="{BB962C8B-B14F-4D97-AF65-F5344CB8AC3E}">
        <p14:creationId xmlns:p14="http://schemas.microsoft.com/office/powerpoint/2010/main" val="4026153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6DBAB9C-E0F0-8BEE-21DD-AD1664959C1A}"/>
              </a:ext>
            </a:extLst>
          </p:cNvPr>
          <p:cNvSpPr>
            <a:spLocks noGrp="1"/>
          </p:cNvSpPr>
          <p:nvPr>
            <p:ph type="title" orient="vert"/>
          </p:nvPr>
        </p:nvSpPr>
        <p:spPr>
          <a:xfrm>
            <a:off x="7652465" y="402314"/>
            <a:ext cx="2305764" cy="6403784"/>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578410E-69D4-37B4-22D0-AA1C0667B145}"/>
              </a:ext>
            </a:extLst>
          </p:cNvPr>
          <p:cNvSpPr>
            <a:spLocks noGrp="1"/>
          </p:cNvSpPr>
          <p:nvPr>
            <p:ph type="body" orient="vert" idx="1"/>
          </p:nvPr>
        </p:nvSpPr>
        <p:spPr>
          <a:xfrm>
            <a:off x="735171" y="402314"/>
            <a:ext cx="6783626" cy="6403784"/>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3780084-0A4A-69C2-F579-0976C600049E}"/>
              </a:ext>
            </a:extLst>
          </p:cNvPr>
          <p:cNvSpPr>
            <a:spLocks noGrp="1"/>
          </p:cNvSpPr>
          <p:nvPr>
            <p:ph type="dt" sz="half" idx="10"/>
          </p:nvPr>
        </p:nvSpPr>
        <p:spPr/>
        <p:txBody>
          <a:bodyPr/>
          <a:lstStyle/>
          <a:p>
            <a:fld id="{1D8BD707-D9CF-40AE-B4C6-C98DA3205C09}" type="datetimeFigureOut">
              <a:rPr lang="en-US" smtClean="0"/>
              <a:t>5/26/2025</a:t>
            </a:fld>
            <a:endParaRPr lang="en-US"/>
          </a:p>
        </p:txBody>
      </p:sp>
      <p:sp>
        <p:nvSpPr>
          <p:cNvPr id="5" name="フッター プレースホルダー 4">
            <a:extLst>
              <a:ext uri="{FF2B5EF4-FFF2-40B4-BE49-F238E27FC236}">
                <a16:creationId xmlns:a16="http://schemas.microsoft.com/office/drawing/2014/main" id="{7E2C714F-AF47-18CA-F260-ADF783ECDEFA}"/>
              </a:ext>
            </a:extLst>
          </p:cNvPr>
          <p:cNvSpPr>
            <a:spLocks noGrp="1"/>
          </p:cNvSpPr>
          <p:nvPr>
            <p:ph type="ftr" sz="quarter" idx="11"/>
          </p:nvPr>
        </p:nvSpPr>
        <p:spPr/>
        <p:txBody>
          <a:bodyPr/>
          <a:lstStyle/>
          <a:p>
            <a:pPr marL="12700">
              <a:lnSpc>
                <a:spcPct val="100000"/>
              </a:lnSpc>
            </a:pPr>
            <a:r>
              <a:rPr lang="en-US" spc="25"/>
              <a:t>C</a:t>
            </a:r>
            <a:r>
              <a:rPr lang="en-US" spc="20"/>
              <a:t>opy</a:t>
            </a:r>
            <a:r>
              <a:rPr lang="en-US" spc="5"/>
              <a:t>r</a:t>
            </a:r>
            <a:r>
              <a:rPr lang="en-US" spc="10"/>
              <a:t>i</a:t>
            </a:r>
            <a:r>
              <a:rPr lang="en-US" spc="20"/>
              <a:t>gh</a:t>
            </a:r>
            <a:r>
              <a:rPr lang="en-US" spc="0"/>
              <a:t>t</a:t>
            </a:r>
            <a:r>
              <a:rPr lang="en-US" spc="5"/>
              <a:t>(</a:t>
            </a:r>
            <a:r>
              <a:rPr lang="en-US" spc="25"/>
              <a:t>C</a:t>
            </a:r>
            <a:r>
              <a:rPr lang="en-US" spc="-5"/>
              <a:t>)</a:t>
            </a:r>
            <a:r>
              <a:rPr lang="en-US"/>
              <a:t> </a:t>
            </a:r>
            <a:r>
              <a:rPr lang="en-US" spc="45"/>
              <a:t> </a:t>
            </a:r>
            <a:r>
              <a:rPr lang="en-US" spc="20"/>
              <a:t>AL</a:t>
            </a:r>
            <a:r>
              <a:rPr lang="en-US" spc="-5"/>
              <a:t>L</a:t>
            </a:r>
            <a:r>
              <a:rPr lang="en-US" spc="40"/>
              <a:t> </a:t>
            </a:r>
            <a:r>
              <a:rPr lang="en-US" spc="25"/>
              <a:t>R</a:t>
            </a:r>
            <a:r>
              <a:rPr lang="en-US" spc="0"/>
              <a:t>I</a:t>
            </a:r>
            <a:r>
              <a:rPr lang="en-US" spc="25"/>
              <a:t>GH</a:t>
            </a:r>
            <a:r>
              <a:rPr lang="en-US" spc="20"/>
              <a:t>T</a:t>
            </a:r>
            <a:r>
              <a:rPr lang="en-US" spc="-10"/>
              <a:t>S</a:t>
            </a:r>
            <a:r>
              <a:rPr lang="en-US" spc="45"/>
              <a:t> </a:t>
            </a:r>
            <a:r>
              <a:rPr lang="en-US" spc="25"/>
              <a:t>R</a:t>
            </a:r>
            <a:r>
              <a:rPr lang="en-US" spc="20"/>
              <a:t>ESE</a:t>
            </a:r>
            <a:r>
              <a:rPr lang="en-US" spc="25"/>
              <a:t>R</a:t>
            </a:r>
            <a:r>
              <a:rPr lang="en-US" spc="20"/>
              <a:t>VE</a:t>
            </a:r>
            <a:r>
              <a:rPr lang="en-US" spc="25"/>
              <a:t>D</a:t>
            </a:r>
            <a:r>
              <a:rPr lang="en-US" spc="-5"/>
              <a:t>,</a:t>
            </a:r>
            <a:r>
              <a:rPr lang="en-US" spc="25"/>
              <a:t> M</a:t>
            </a:r>
            <a:r>
              <a:rPr lang="en-US" spc="20"/>
              <a:t>ed</a:t>
            </a:r>
            <a:r>
              <a:rPr lang="en-US" spc="10"/>
              <a:t>i</a:t>
            </a:r>
            <a:r>
              <a:rPr lang="en-US" spc="20"/>
              <a:t>p</a:t>
            </a:r>
            <a:r>
              <a:rPr lang="en-US" spc="10"/>
              <a:t>l</a:t>
            </a:r>
            <a:r>
              <a:rPr lang="en-US" spc="20"/>
              <a:t>a</a:t>
            </a:r>
            <a:r>
              <a:rPr lang="en-US" spc="0"/>
              <a:t>t</a:t>
            </a:r>
            <a:r>
              <a:rPr lang="en-US" spc="-5"/>
              <a:t>,</a:t>
            </a:r>
            <a:r>
              <a:rPr lang="en-US" spc="30"/>
              <a:t> </a:t>
            </a:r>
            <a:r>
              <a:rPr lang="en-US" spc="0"/>
              <a:t>I</a:t>
            </a:r>
            <a:r>
              <a:rPr lang="en-US" spc="20"/>
              <a:t>nc</a:t>
            </a:r>
            <a:r>
              <a:rPr lang="en-US" spc="-5"/>
              <a:t>.</a:t>
            </a:r>
            <a:r>
              <a:rPr lang="en-US" spc="25"/>
              <a:t> CON</a:t>
            </a:r>
            <a:r>
              <a:rPr lang="en-US" spc="20"/>
              <a:t>F</a:t>
            </a:r>
            <a:r>
              <a:rPr lang="en-US" spc="0"/>
              <a:t>I</a:t>
            </a:r>
            <a:r>
              <a:rPr lang="en-US" spc="25"/>
              <a:t>D</a:t>
            </a:r>
            <a:r>
              <a:rPr lang="en-US" spc="20"/>
              <a:t>E</a:t>
            </a:r>
            <a:r>
              <a:rPr lang="en-US" spc="25"/>
              <a:t>N</a:t>
            </a:r>
            <a:r>
              <a:rPr lang="en-US" spc="20"/>
              <a:t>T</a:t>
            </a:r>
            <a:r>
              <a:rPr lang="en-US" spc="0"/>
              <a:t>I</a:t>
            </a:r>
            <a:r>
              <a:rPr lang="en-US" spc="20"/>
              <a:t>A</a:t>
            </a:r>
            <a:r>
              <a:rPr lang="en-US" spc="-5"/>
              <a:t>L</a:t>
            </a:r>
            <a:endParaRPr lang="en-US" spc="-5" dirty="0"/>
          </a:p>
        </p:txBody>
      </p:sp>
      <p:sp>
        <p:nvSpPr>
          <p:cNvPr id="6" name="スライド番号プレースホルダー 5">
            <a:extLst>
              <a:ext uri="{FF2B5EF4-FFF2-40B4-BE49-F238E27FC236}">
                <a16:creationId xmlns:a16="http://schemas.microsoft.com/office/drawing/2014/main" id="{7A9CBAC7-D077-E14E-3600-34306751BF35}"/>
              </a:ext>
            </a:extLst>
          </p:cNvPr>
          <p:cNvSpPr>
            <a:spLocks noGrp="1"/>
          </p:cNvSpPr>
          <p:nvPr>
            <p:ph type="sldNum" sz="quarter" idx="12"/>
          </p:nvPr>
        </p:nvSpPr>
        <p:spPr/>
        <p:txBody>
          <a:bodyPr/>
          <a:lstStyle/>
          <a:p>
            <a:pPr marL="114300">
              <a:lnSpc>
                <a:spcPct val="100000"/>
              </a:lnSpc>
            </a:pPr>
            <a:fld id="{81D60167-4931-47E6-BA6A-407CBD079E47}" type="slidenum">
              <a:rPr lang="en-US" altLang="ja-JP" spc="-10" smtClean="0"/>
              <a:t>‹#›</a:t>
            </a:fld>
            <a:endParaRPr lang="en-US" altLang="ja-JP" spc="-10" dirty="0"/>
          </a:p>
        </p:txBody>
      </p:sp>
    </p:spTree>
    <p:extLst>
      <p:ext uri="{BB962C8B-B14F-4D97-AF65-F5344CB8AC3E}">
        <p14:creationId xmlns:p14="http://schemas.microsoft.com/office/powerpoint/2010/main" val="283391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0" i="1">
                <a:solidFill>
                  <a:srgbClr val="595959"/>
                </a:solidFill>
                <a:latin typeface="メイリオ"/>
                <a:cs typeface="メイリオ"/>
              </a:defRPr>
            </a:lvl1pPr>
          </a:lstStyle>
          <a:p>
            <a:endParaRPr/>
          </a:p>
        </p:txBody>
      </p:sp>
      <p:sp>
        <p:nvSpPr>
          <p:cNvPr id="3" name="Holder 3"/>
          <p:cNvSpPr>
            <a:spLocks noGrp="1"/>
          </p:cNvSpPr>
          <p:nvPr>
            <p:ph sz="half" idx="2"/>
          </p:nvPr>
        </p:nvSpPr>
        <p:spPr>
          <a:xfrm>
            <a:off x="534670" y="1737995"/>
            <a:ext cx="4651629" cy="498729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0" y="1737995"/>
            <a:ext cx="4651629" cy="498729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900" b="0" i="0">
                <a:solidFill>
                  <a:srgbClr val="595959"/>
                </a:solidFill>
                <a:latin typeface="Arial"/>
                <a:cs typeface="Arial"/>
              </a:defRPr>
            </a:lvl1pPr>
          </a:lstStyle>
          <a:p>
            <a:pPr marL="12700">
              <a:lnSpc>
                <a:spcPct val="100000"/>
              </a:lnSpc>
            </a:pPr>
            <a:r>
              <a:rPr spc="25" dirty="0"/>
              <a:t>C</a:t>
            </a:r>
            <a:r>
              <a:rPr spc="20" dirty="0"/>
              <a:t>opy</a:t>
            </a:r>
            <a:r>
              <a:rPr spc="5" dirty="0"/>
              <a:t>r</a:t>
            </a:r>
            <a:r>
              <a:rPr spc="10" dirty="0"/>
              <a:t>i</a:t>
            </a:r>
            <a:r>
              <a:rPr spc="20" dirty="0"/>
              <a:t>gh</a:t>
            </a:r>
            <a:r>
              <a:rPr spc="0" dirty="0"/>
              <a:t>t</a:t>
            </a:r>
            <a:r>
              <a:rPr spc="5" dirty="0"/>
              <a:t>(</a:t>
            </a:r>
            <a:r>
              <a:rPr spc="25" dirty="0"/>
              <a:t>C</a:t>
            </a:r>
            <a:r>
              <a:rPr spc="-5" dirty="0"/>
              <a:t>)</a:t>
            </a:r>
            <a:r>
              <a:rPr dirty="0"/>
              <a:t> </a:t>
            </a:r>
            <a:r>
              <a:rPr spc="45" dirty="0"/>
              <a:t> </a:t>
            </a:r>
            <a:r>
              <a:rPr spc="20" dirty="0"/>
              <a:t>AL</a:t>
            </a:r>
            <a:r>
              <a:rPr spc="-5" dirty="0"/>
              <a:t>L</a:t>
            </a:r>
            <a:r>
              <a:rPr spc="40" dirty="0"/>
              <a:t> </a:t>
            </a:r>
            <a:r>
              <a:rPr spc="25" dirty="0"/>
              <a:t>R</a:t>
            </a:r>
            <a:r>
              <a:rPr spc="0" dirty="0"/>
              <a:t>I</a:t>
            </a:r>
            <a:r>
              <a:rPr spc="25" dirty="0"/>
              <a:t>GH</a:t>
            </a:r>
            <a:r>
              <a:rPr spc="20" dirty="0"/>
              <a:t>T</a:t>
            </a:r>
            <a:r>
              <a:rPr spc="-10" dirty="0"/>
              <a:t>S</a:t>
            </a:r>
            <a:r>
              <a:rPr spc="45" dirty="0"/>
              <a:t> </a:t>
            </a:r>
            <a:r>
              <a:rPr spc="25" dirty="0"/>
              <a:t>R</a:t>
            </a:r>
            <a:r>
              <a:rPr spc="20" dirty="0"/>
              <a:t>ESE</a:t>
            </a:r>
            <a:r>
              <a:rPr spc="25" dirty="0"/>
              <a:t>R</a:t>
            </a:r>
            <a:r>
              <a:rPr spc="20" dirty="0"/>
              <a:t>VE</a:t>
            </a:r>
            <a:r>
              <a:rPr spc="25" dirty="0"/>
              <a:t>D</a:t>
            </a:r>
            <a:r>
              <a:rPr spc="-5" dirty="0"/>
              <a:t>,</a:t>
            </a:r>
            <a:r>
              <a:rPr spc="25" dirty="0"/>
              <a:t> M</a:t>
            </a:r>
            <a:r>
              <a:rPr spc="20" dirty="0"/>
              <a:t>ed</a:t>
            </a:r>
            <a:r>
              <a:rPr spc="10" dirty="0"/>
              <a:t>i</a:t>
            </a:r>
            <a:r>
              <a:rPr spc="20" dirty="0"/>
              <a:t>p</a:t>
            </a:r>
            <a:r>
              <a:rPr spc="10" dirty="0"/>
              <a:t>l</a:t>
            </a:r>
            <a:r>
              <a:rPr spc="20" dirty="0"/>
              <a:t>a</a:t>
            </a:r>
            <a:r>
              <a:rPr spc="0" dirty="0"/>
              <a:t>t</a:t>
            </a:r>
            <a:r>
              <a:rPr spc="-5" dirty="0"/>
              <a:t>,</a:t>
            </a:r>
            <a:r>
              <a:rPr spc="30" dirty="0"/>
              <a:t> </a:t>
            </a:r>
            <a:r>
              <a:rPr spc="0" dirty="0"/>
              <a:t>I</a:t>
            </a:r>
            <a:r>
              <a:rPr spc="20" dirty="0"/>
              <a:t>nc</a:t>
            </a:r>
            <a:r>
              <a:rPr spc="-5" dirty="0"/>
              <a:t>.</a:t>
            </a:r>
            <a:r>
              <a:rPr spc="25" dirty="0"/>
              <a:t> CON</a:t>
            </a:r>
            <a:r>
              <a:rPr spc="20" dirty="0"/>
              <a:t>F</a:t>
            </a:r>
            <a:r>
              <a:rPr spc="0" dirty="0"/>
              <a:t>I</a:t>
            </a:r>
            <a:r>
              <a:rPr spc="25" dirty="0"/>
              <a:t>D</a:t>
            </a:r>
            <a:r>
              <a:rPr spc="20" dirty="0"/>
              <a:t>E</a:t>
            </a:r>
            <a:r>
              <a:rPr spc="25" dirty="0"/>
              <a:t>N</a:t>
            </a:r>
            <a:r>
              <a:rPr spc="20" dirty="0"/>
              <a:t>T</a:t>
            </a:r>
            <a:r>
              <a:rPr spc="0" dirty="0"/>
              <a:t>I</a:t>
            </a:r>
            <a:r>
              <a:rPr spc="20" dirty="0"/>
              <a:t>A</a:t>
            </a:r>
            <a:r>
              <a:rPr spc="-5" dirty="0"/>
              <a:t>L</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5/26/2025</a:t>
            </a:fld>
            <a:endParaRPr lang="en-US"/>
          </a:p>
        </p:txBody>
      </p:sp>
      <p:sp>
        <p:nvSpPr>
          <p:cNvPr id="7" name="Holder 7"/>
          <p:cNvSpPr>
            <a:spLocks noGrp="1"/>
          </p:cNvSpPr>
          <p:nvPr>
            <p:ph type="sldNum" sz="quarter" idx="7"/>
          </p:nvPr>
        </p:nvSpPr>
        <p:spPr/>
        <p:txBody>
          <a:bodyPr lIns="0" tIns="0" rIns="0" bIns="0"/>
          <a:lstStyle>
            <a:lvl1pPr>
              <a:defRPr sz="1300" b="0" i="0">
                <a:solidFill>
                  <a:srgbClr val="595959"/>
                </a:solidFill>
                <a:latin typeface="Arial"/>
                <a:cs typeface="Arial"/>
              </a:defRPr>
            </a:lvl1pPr>
          </a:lstStyle>
          <a:p>
            <a:pPr marL="114300">
              <a:lnSpc>
                <a:spcPct val="100000"/>
              </a:lnSpc>
            </a:pPr>
            <a:fld id="{81D60167-4931-47E6-BA6A-407CBD079E47}" type="slidenum">
              <a:rPr spc="-10" dirty="0"/>
              <a:t>‹#›</a:t>
            </a:fld>
            <a:endParaRPr spc="-10" dirty="0"/>
          </a:p>
        </p:txBody>
      </p:sp>
    </p:spTree>
    <p:extLst>
      <p:ext uri="{BB962C8B-B14F-4D97-AF65-F5344CB8AC3E}">
        <p14:creationId xmlns:p14="http://schemas.microsoft.com/office/powerpoint/2010/main" val="67811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B58C24-E172-35EC-8B56-49ED9F22D59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9F9EFEC-A3C3-009B-0B61-0A94D4655FD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F809DBC-7767-EAD6-D31D-1BBB7F868DE3}"/>
              </a:ext>
            </a:extLst>
          </p:cNvPr>
          <p:cNvSpPr>
            <a:spLocks noGrp="1"/>
          </p:cNvSpPr>
          <p:nvPr>
            <p:ph type="dt" sz="half" idx="10"/>
          </p:nvPr>
        </p:nvSpPr>
        <p:spPr/>
        <p:txBody>
          <a:bodyPr/>
          <a:lstStyle/>
          <a:p>
            <a:fld id="{1D8BD707-D9CF-40AE-B4C6-C98DA3205C09}" type="datetimeFigureOut">
              <a:rPr lang="en-US" smtClean="0"/>
              <a:t>5/26/2025</a:t>
            </a:fld>
            <a:endParaRPr lang="en-US"/>
          </a:p>
        </p:txBody>
      </p:sp>
      <p:sp>
        <p:nvSpPr>
          <p:cNvPr id="5" name="フッター プレースホルダー 4">
            <a:extLst>
              <a:ext uri="{FF2B5EF4-FFF2-40B4-BE49-F238E27FC236}">
                <a16:creationId xmlns:a16="http://schemas.microsoft.com/office/drawing/2014/main" id="{CF214197-F8CA-4D51-0821-3AC78EF3298B}"/>
              </a:ext>
            </a:extLst>
          </p:cNvPr>
          <p:cNvSpPr>
            <a:spLocks noGrp="1"/>
          </p:cNvSpPr>
          <p:nvPr>
            <p:ph type="ftr" sz="quarter" idx="11"/>
          </p:nvPr>
        </p:nvSpPr>
        <p:spPr/>
        <p:txBody>
          <a:bodyPr/>
          <a:lstStyle/>
          <a:p>
            <a:pPr marL="12700">
              <a:lnSpc>
                <a:spcPct val="100000"/>
              </a:lnSpc>
            </a:pPr>
            <a:r>
              <a:rPr lang="en-US" spc="25"/>
              <a:t>C</a:t>
            </a:r>
            <a:r>
              <a:rPr lang="en-US" spc="20"/>
              <a:t>opy</a:t>
            </a:r>
            <a:r>
              <a:rPr lang="en-US" spc="5"/>
              <a:t>r</a:t>
            </a:r>
            <a:r>
              <a:rPr lang="en-US" spc="10"/>
              <a:t>i</a:t>
            </a:r>
            <a:r>
              <a:rPr lang="en-US" spc="20"/>
              <a:t>gh</a:t>
            </a:r>
            <a:r>
              <a:rPr lang="en-US" spc="0"/>
              <a:t>t</a:t>
            </a:r>
            <a:r>
              <a:rPr lang="en-US" spc="5"/>
              <a:t>(</a:t>
            </a:r>
            <a:r>
              <a:rPr lang="en-US" spc="25"/>
              <a:t>C</a:t>
            </a:r>
            <a:r>
              <a:rPr lang="en-US" spc="-5"/>
              <a:t>)</a:t>
            </a:r>
            <a:r>
              <a:rPr lang="en-US"/>
              <a:t> </a:t>
            </a:r>
            <a:r>
              <a:rPr lang="en-US" spc="45"/>
              <a:t> </a:t>
            </a:r>
            <a:r>
              <a:rPr lang="en-US" spc="20"/>
              <a:t>AL</a:t>
            </a:r>
            <a:r>
              <a:rPr lang="en-US" spc="-5"/>
              <a:t>L</a:t>
            </a:r>
            <a:r>
              <a:rPr lang="en-US" spc="40"/>
              <a:t> </a:t>
            </a:r>
            <a:r>
              <a:rPr lang="en-US" spc="25"/>
              <a:t>R</a:t>
            </a:r>
            <a:r>
              <a:rPr lang="en-US" spc="0"/>
              <a:t>I</a:t>
            </a:r>
            <a:r>
              <a:rPr lang="en-US" spc="25"/>
              <a:t>GH</a:t>
            </a:r>
            <a:r>
              <a:rPr lang="en-US" spc="20"/>
              <a:t>T</a:t>
            </a:r>
            <a:r>
              <a:rPr lang="en-US" spc="-10"/>
              <a:t>S</a:t>
            </a:r>
            <a:r>
              <a:rPr lang="en-US" spc="45"/>
              <a:t> </a:t>
            </a:r>
            <a:r>
              <a:rPr lang="en-US" spc="25"/>
              <a:t>R</a:t>
            </a:r>
            <a:r>
              <a:rPr lang="en-US" spc="20"/>
              <a:t>ESE</a:t>
            </a:r>
            <a:r>
              <a:rPr lang="en-US" spc="25"/>
              <a:t>R</a:t>
            </a:r>
            <a:r>
              <a:rPr lang="en-US" spc="20"/>
              <a:t>VE</a:t>
            </a:r>
            <a:r>
              <a:rPr lang="en-US" spc="25"/>
              <a:t>D</a:t>
            </a:r>
            <a:r>
              <a:rPr lang="en-US" spc="-5"/>
              <a:t>,</a:t>
            </a:r>
            <a:r>
              <a:rPr lang="en-US" spc="25"/>
              <a:t> M</a:t>
            </a:r>
            <a:r>
              <a:rPr lang="en-US" spc="20"/>
              <a:t>ed</a:t>
            </a:r>
            <a:r>
              <a:rPr lang="en-US" spc="10"/>
              <a:t>i</a:t>
            </a:r>
            <a:r>
              <a:rPr lang="en-US" spc="20"/>
              <a:t>p</a:t>
            </a:r>
            <a:r>
              <a:rPr lang="en-US" spc="10"/>
              <a:t>l</a:t>
            </a:r>
            <a:r>
              <a:rPr lang="en-US" spc="20"/>
              <a:t>a</a:t>
            </a:r>
            <a:r>
              <a:rPr lang="en-US" spc="0"/>
              <a:t>t</a:t>
            </a:r>
            <a:r>
              <a:rPr lang="en-US" spc="-5"/>
              <a:t>,</a:t>
            </a:r>
            <a:r>
              <a:rPr lang="en-US" spc="30"/>
              <a:t> </a:t>
            </a:r>
            <a:r>
              <a:rPr lang="en-US" spc="0"/>
              <a:t>I</a:t>
            </a:r>
            <a:r>
              <a:rPr lang="en-US" spc="20"/>
              <a:t>nc</a:t>
            </a:r>
            <a:r>
              <a:rPr lang="en-US" spc="-5"/>
              <a:t>.</a:t>
            </a:r>
            <a:r>
              <a:rPr lang="en-US" spc="25"/>
              <a:t> CON</a:t>
            </a:r>
            <a:r>
              <a:rPr lang="en-US" spc="20"/>
              <a:t>F</a:t>
            </a:r>
            <a:r>
              <a:rPr lang="en-US" spc="0"/>
              <a:t>I</a:t>
            </a:r>
            <a:r>
              <a:rPr lang="en-US" spc="25"/>
              <a:t>D</a:t>
            </a:r>
            <a:r>
              <a:rPr lang="en-US" spc="20"/>
              <a:t>E</a:t>
            </a:r>
            <a:r>
              <a:rPr lang="en-US" spc="25"/>
              <a:t>N</a:t>
            </a:r>
            <a:r>
              <a:rPr lang="en-US" spc="20"/>
              <a:t>T</a:t>
            </a:r>
            <a:r>
              <a:rPr lang="en-US" spc="0"/>
              <a:t>I</a:t>
            </a:r>
            <a:r>
              <a:rPr lang="en-US" spc="20"/>
              <a:t>A</a:t>
            </a:r>
            <a:r>
              <a:rPr lang="en-US" spc="-5"/>
              <a:t>L</a:t>
            </a:r>
            <a:endParaRPr lang="en-US" spc="-5" dirty="0"/>
          </a:p>
        </p:txBody>
      </p:sp>
      <p:sp>
        <p:nvSpPr>
          <p:cNvPr id="6" name="スライド番号プレースホルダー 5">
            <a:extLst>
              <a:ext uri="{FF2B5EF4-FFF2-40B4-BE49-F238E27FC236}">
                <a16:creationId xmlns:a16="http://schemas.microsoft.com/office/drawing/2014/main" id="{599F8176-4CE3-8009-ABB2-BAE3491CC4EB}"/>
              </a:ext>
            </a:extLst>
          </p:cNvPr>
          <p:cNvSpPr>
            <a:spLocks noGrp="1"/>
          </p:cNvSpPr>
          <p:nvPr>
            <p:ph type="sldNum" sz="quarter" idx="12"/>
          </p:nvPr>
        </p:nvSpPr>
        <p:spPr/>
        <p:txBody>
          <a:bodyPr/>
          <a:lstStyle/>
          <a:p>
            <a:pPr marL="114300">
              <a:lnSpc>
                <a:spcPct val="100000"/>
              </a:lnSpc>
            </a:pPr>
            <a:fld id="{81D60167-4931-47E6-BA6A-407CBD079E47}" type="slidenum">
              <a:rPr lang="en-US" altLang="ja-JP" spc="-10" smtClean="0"/>
              <a:t>‹#›</a:t>
            </a:fld>
            <a:endParaRPr lang="en-US" altLang="ja-JP" spc="-10" dirty="0"/>
          </a:p>
        </p:txBody>
      </p:sp>
    </p:spTree>
    <p:extLst>
      <p:ext uri="{BB962C8B-B14F-4D97-AF65-F5344CB8AC3E}">
        <p14:creationId xmlns:p14="http://schemas.microsoft.com/office/powerpoint/2010/main" val="1075837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090212-4018-CE7D-DDD1-EB84E8E4BED4}"/>
              </a:ext>
            </a:extLst>
          </p:cNvPr>
          <p:cNvSpPr>
            <a:spLocks noGrp="1"/>
          </p:cNvSpPr>
          <p:nvPr>
            <p:ph type="title"/>
          </p:nvPr>
        </p:nvSpPr>
        <p:spPr>
          <a:xfrm>
            <a:off x="729602" y="1883878"/>
            <a:ext cx="9223058" cy="3143294"/>
          </a:xfrm>
        </p:spPr>
        <p:txBody>
          <a:bodyPr anchor="b"/>
          <a:lstStyle>
            <a:lvl1pPr>
              <a:defRPr sz="5263"/>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A7727C3-3828-1341-9789-400CF9607634}"/>
              </a:ext>
            </a:extLst>
          </p:cNvPr>
          <p:cNvSpPr>
            <a:spLocks noGrp="1"/>
          </p:cNvSpPr>
          <p:nvPr>
            <p:ph type="body" idx="1"/>
          </p:nvPr>
        </p:nvSpPr>
        <p:spPr>
          <a:xfrm>
            <a:off x="729602" y="5056909"/>
            <a:ext cx="9223058" cy="1652984"/>
          </a:xfrm>
        </p:spPr>
        <p:txBody>
          <a:bodyPr/>
          <a:lstStyle>
            <a:lvl1pPr marL="0" indent="0">
              <a:buNone/>
              <a:defRPr sz="2105">
                <a:solidFill>
                  <a:schemeClr val="tx1">
                    <a:tint val="75000"/>
                  </a:schemeClr>
                </a:solidFill>
              </a:defRPr>
            </a:lvl1pPr>
            <a:lvl2pPr marL="401010" indent="0">
              <a:buNone/>
              <a:defRPr sz="1754">
                <a:solidFill>
                  <a:schemeClr val="tx1">
                    <a:tint val="75000"/>
                  </a:schemeClr>
                </a:solidFill>
              </a:defRPr>
            </a:lvl2pPr>
            <a:lvl3pPr marL="802020" indent="0">
              <a:buNone/>
              <a:defRPr sz="1579">
                <a:solidFill>
                  <a:schemeClr val="tx1">
                    <a:tint val="75000"/>
                  </a:schemeClr>
                </a:solidFill>
              </a:defRPr>
            </a:lvl3pPr>
            <a:lvl4pPr marL="1203030" indent="0">
              <a:buNone/>
              <a:defRPr sz="1403">
                <a:solidFill>
                  <a:schemeClr val="tx1">
                    <a:tint val="75000"/>
                  </a:schemeClr>
                </a:solidFill>
              </a:defRPr>
            </a:lvl4pPr>
            <a:lvl5pPr marL="1604040" indent="0">
              <a:buNone/>
              <a:defRPr sz="1403">
                <a:solidFill>
                  <a:schemeClr val="tx1">
                    <a:tint val="75000"/>
                  </a:schemeClr>
                </a:solidFill>
              </a:defRPr>
            </a:lvl5pPr>
            <a:lvl6pPr marL="2005051" indent="0">
              <a:buNone/>
              <a:defRPr sz="1403">
                <a:solidFill>
                  <a:schemeClr val="tx1">
                    <a:tint val="75000"/>
                  </a:schemeClr>
                </a:solidFill>
              </a:defRPr>
            </a:lvl6pPr>
            <a:lvl7pPr marL="2406061" indent="0">
              <a:buNone/>
              <a:defRPr sz="1403">
                <a:solidFill>
                  <a:schemeClr val="tx1">
                    <a:tint val="75000"/>
                  </a:schemeClr>
                </a:solidFill>
              </a:defRPr>
            </a:lvl7pPr>
            <a:lvl8pPr marL="2807071" indent="0">
              <a:buNone/>
              <a:defRPr sz="1403">
                <a:solidFill>
                  <a:schemeClr val="tx1">
                    <a:tint val="75000"/>
                  </a:schemeClr>
                </a:solidFill>
              </a:defRPr>
            </a:lvl8pPr>
            <a:lvl9pPr marL="3208081" indent="0">
              <a:buNone/>
              <a:defRPr sz="1403">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108A053-CA82-3CE3-B62C-6C4D4DB883E2}"/>
              </a:ext>
            </a:extLst>
          </p:cNvPr>
          <p:cNvSpPr>
            <a:spLocks noGrp="1"/>
          </p:cNvSpPr>
          <p:nvPr>
            <p:ph type="dt" sz="half" idx="10"/>
          </p:nvPr>
        </p:nvSpPr>
        <p:spPr/>
        <p:txBody>
          <a:bodyPr/>
          <a:lstStyle/>
          <a:p>
            <a:fld id="{1D8BD707-D9CF-40AE-B4C6-C98DA3205C09}" type="datetimeFigureOut">
              <a:rPr lang="en-US" smtClean="0"/>
              <a:t>5/26/2025</a:t>
            </a:fld>
            <a:endParaRPr lang="en-US"/>
          </a:p>
        </p:txBody>
      </p:sp>
      <p:sp>
        <p:nvSpPr>
          <p:cNvPr id="5" name="フッター プレースホルダー 4">
            <a:extLst>
              <a:ext uri="{FF2B5EF4-FFF2-40B4-BE49-F238E27FC236}">
                <a16:creationId xmlns:a16="http://schemas.microsoft.com/office/drawing/2014/main" id="{BE99AF9B-2DC9-E557-0E0B-120BEF24ABC6}"/>
              </a:ext>
            </a:extLst>
          </p:cNvPr>
          <p:cNvSpPr>
            <a:spLocks noGrp="1"/>
          </p:cNvSpPr>
          <p:nvPr>
            <p:ph type="ftr" sz="quarter" idx="11"/>
          </p:nvPr>
        </p:nvSpPr>
        <p:spPr/>
        <p:txBody>
          <a:bodyPr/>
          <a:lstStyle/>
          <a:p>
            <a:pPr marL="12700">
              <a:lnSpc>
                <a:spcPct val="100000"/>
              </a:lnSpc>
            </a:pPr>
            <a:r>
              <a:rPr lang="en-US" spc="25"/>
              <a:t>C</a:t>
            </a:r>
            <a:r>
              <a:rPr lang="en-US" spc="20"/>
              <a:t>opy</a:t>
            </a:r>
            <a:r>
              <a:rPr lang="en-US" spc="5"/>
              <a:t>r</a:t>
            </a:r>
            <a:r>
              <a:rPr lang="en-US" spc="10"/>
              <a:t>i</a:t>
            </a:r>
            <a:r>
              <a:rPr lang="en-US" spc="20"/>
              <a:t>gh</a:t>
            </a:r>
            <a:r>
              <a:rPr lang="en-US" spc="0"/>
              <a:t>t</a:t>
            </a:r>
            <a:r>
              <a:rPr lang="en-US" spc="5"/>
              <a:t>(</a:t>
            </a:r>
            <a:r>
              <a:rPr lang="en-US" spc="25"/>
              <a:t>C</a:t>
            </a:r>
            <a:r>
              <a:rPr lang="en-US" spc="-5"/>
              <a:t>)</a:t>
            </a:r>
            <a:r>
              <a:rPr lang="en-US"/>
              <a:t> </a:t>
            </a:r>
            <a:r>
              <a:rPr lang="en-US" spc="45"/>
              <a:t> </a:t>
            </a:r>
            <a:r>
              <a:rPr lang="en-US" spc="20"/>
              <a:t>AL</a:t>
            </a:r>
            <a:r>
              <a:rPr lang="en-US" spc="-5"/>
              <a:t>L</a:t>
            </a:r>
            <a:r>
              <a:rPr lang="en-US" spc="40"/>
              <a:t> </a:t>
            </a:r>
            <a:r>
              <a:rPr lang="en-US" spc="25"/>
              <a:t>R</a:t>
            </a:r>
            <a:r>
              <a:rPr lang="en-US" spc="0"/>
              <a:t>I</a:t>
            </a:r>
            <a:r>
              <a:rPr lang="en-US" spc="25"/>
              <a:t>GH</a:t>
            </a:r>
            <a:r>
              <a:rPr lang="en-US" spc="20"/>
              <a:t>T</a:t>
            </a:r>
            <a:r>
              <a:rPr lang="en-US" spc="-10"/>
              <a:t>S</a:t>
            </a:r>
            <a:r>
              <a:rPr lang="en-US" spc="45"/>
              <a:t> </a:t>
            </a:r>
            <a:r>
              <a:rPr lang="en-US" spc="25"/>
              <a:t>R</a:t>
            </a:r>
            <a:r>
              <a:rPr lang="en-US" spc="20"/>
              <a:t>ESE</a:t>
            </a:r>
            <a:r>
              <a:rPr lang="en-US" spc="25"/>
              <a:t>R</a:t>
            </a:r>
            <a:r>
              <a:rPr lang="en-US" spc="20"/>
              <a:t>VE</a:t>
            </a:r>
            <a:r>
              <a:rPr lang="en-US" spc="25"/>
              <a:t>D</a:t>
            </a:r>
            <a:r>
              <a:rPr lang="en-US" spc="-5"/>
              <a:t>,</a:t>
            </a:r>
            <a:r>
              <a:rPr lang="en-US" spc="25"/>
              <a:t> M</a:t>
            </a:r>
            <a:r>
              <a:rPr lang="en-US" spc="20"/>
              <a:t>ed</a:t>
            </a:r>
            <a:r>
              <a:rPr lang="en-US" spc="10"/>
              <a:t>i</a:t>
            </a:r>
            <a:r>
              <a:rPr lang="en-US" spc="20"/>
              <a:t>p</a:t>
            </a:r>
            <a:r>
              <a:rPr lang="en-US" spc="10"/>
              <a:t>l</a:t>
            </a:r>
            <a:r>
              <a:rPr lang="en-US" spc="20"/>
              <a:t>a</a:t>
            </a:r>
            <a:r>
              <a:rPr lang="en-US" spc="0"/>
              <a:t>t</a:t>
            </a:r>
            <a:r>
              <a:rPr lang="en-US" spc="-5"/>
              <a:t>,</a:t>
            </a:r>
            <a:r>
              <a:rPr lang="en-US" spc="30"/>
              <a:t> </a:t>
            </a:r>
            <a:r>
              <a:rPr lang="en-US" spc="0"/>
              <a:t>I</a:t>
            </a:r>
            <a:r>
              <a:rPr lang="en-US" spc="20"/>
              <a:t>nc</a:t>
            </a:r>
            <a:r>
              <a:rPr lang="en-US" spc="-5"/>
              <a:t>.</a:t>
            </a:r>
            <a:r>
              <a:rPr lang="en-US" spc="25"/>
              <a:t> CON</a:t>
            </a:r>
            <a:r>
              <a:rPr lang="en-US" spc="20"/>
              <a:t>F</a:t>
            </a:r>
            <a:r>
              <a:rPr lang="en-US" spc="0"/>
              <a:t>I</a:t>
            </a:r>
            <a:r>
              <a:rPr lang="en-US" spc="25"/>
              <a:t>D</a:t>
            </a:r>
            <a:r>
              <a:rPr lang="en-US" spc="20"/>
              <a:t>E</a:t>
            </a:r>
            <a:r>
              <a:rPr lang="en-US" spc="25"/>
              <a:t>N</a:t>
            </a:r>
            <a:r>
              <a:rPr lang="en-US" spc="20"/>
              <a:t>T</a:t>
            </a:r>
            <a:r>
              <a:rPr lang="en-US" spc="0"/>
              <a:t>I</a:t>
            </a:r>
            <a:r>
              <a:rPr lang="en-US" spc="20"/>
              <a:t>A</a:t>
            </a:r>
            <a:r>
              <a:rPr lang="en-US" spc="-5"/>
              <a:t>L</a:t>
            </a:r>
            <a:endParaRPr lang="en-US" spc="-5" dirty="0"/>
          </a:p>
        </p:txBody>
      </p:sp>
      <p:sp>
        <p:nvSpPr>
          <p:cNvPr id="6" name="スライド番号プレースホルダー 5">
            <a:extLst>
              <a:ext uri="{FF2B5EF4-FFF2-40B4-BE49-F238E27FC236}">
                <a16:creationId xmlns:a16="http://schemas.microsoft.com/office/drawing/2014/main" id="{15ABC167-8C81-13DA-93ED-CD55005C3A34}"/>
              </a:ext>
            </a:extLst>
          </p:cNvPr>
          <p:cNvSpPr>
            <a:spLocks noGrp="1"/>
          </p:cNvSpPr>
          <p:nvPr>
            <p:ph type="sldNum" sz="quarter" idx="12"/>
          </p:nvPr>
        </p:nvSpPr>
        <p:spPr/>
        <p:txBody>
          <a:bodyPr/>
          <a:lstStyle/>
          <a:p>
            <a:pPr marL="114300">
              <a:lnSpc>
                <a:spcPct val="100000"/>
              </a:lnSpc>
            </a:pPr>
            <a:fld id="{81D60167-4931-47E6-BA6A-407CBD079E47}" type="slidenum">
              <a:rPr lang="en-US" altLang="ja-JP" spc="-10" smtClean="0"/>
              <a:t>‹#›</a:t>
            </a:fld>
            <a:endParaRPr lang="en-US" altLang="ja-JP" spc="-10" dirty="0"/>
          </a:p>
        </p:txBody>
      </p:sp>
    </p:spTree>
    <p:extLst>
      <p:ext uri="{BB962C8B-B14F-4D97-AF65-F5344CB8AC3E}">
        <p14:creationId xmlns:p14="http://schemas.microsoft.com/office/powerpoint/2010/main" val="4194502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6002ED-AF06-41AD-FC15-93D1B710C78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FF89C48-753A-2CF0-5D2F-54D6A25D3891}"/>
              </a:ext>
            </a:extLst>
          </p:cNvPr>
          <p:cNvSpPr>
            <a:spLocks noGrp="1"/>
          </p:cNvSpPr>
          <p:nvPr>
            <p:ph sz="half" idx="1"/>
          </p:nvPr>
        </p:nvSpPr>
        <p:spPr>
          <a:xfrm>
            <a:off x="735171" y="2011568"/>
            <a:ext cx="4544695" cy="479453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D64AC3F-3BDD-FF53-8940-C048D4A87C31}"/>
              </a:ext>
            </a:extLst>
          </p:cNvPr>
          <p:cNvSpPr>
            <a:spLocks noGrp="1"/>
          </p:cNvSpPr>
          <p:nvPr>
            <p:ph sz="half" idx="2"/>
          </p:nvPr>
        </p:nvSpPr>
        <p:spPr>
          <a:xfrm>
            <a:off x="5413534" y="2011568"/>
            <a:ext cx="4544695" cy="479453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EE4082A-8DD9-9201-DF79-A315B351AA47}"/>
              </a:ext>
            </a:extLst>
          </p:cNvPr>
          <p:cNvSpPr>
            <a:spLocks noGrp="1"/>
          </p:cNvSpPr>
          <p:nvPr>
            <p:ph type="dt" sz="half" idx="10"/>
          </p:nvPr>
        </p:nvSpPr>
        <p:spPr/>
        <p:txBody>
          <a:bodyPr/>
          <a:lstStyle/>
          <a:p>
            <a:fld id="{1D8BD707-D9CF-40AE-B4C6-C98DA3205C09}" type="datetimeFigureOut">
              <a:rPr lang="en-US" smtClean="0"/>
              <a:t>5/26/2025</a:t>
            </a:fld>
            <a:endParaRPr lang="en-US"/>
          </a:p>
        </p:txBody>
      </p:sp>
      <p:sp>
        <p:nvSpPr>
          <p:cNvPr id="6" name="フッター プレースホルダー 5">
            <a:extLst>
              <a:ext uri="{FF2B5EF4-FFF2-40B4-BE49-F238E27FC236}">
                <a16:creationId xmlns:a16="http://schemas.microsoft.com/office/drawing/2014/main" id="{002FD27C-E729-DBCA-D0FF-97B4CCFCFBFC}"/>
              </a:ext>
            </a:extLst>
          </p:cNvPr>
          <p:cNvSpPr>
            <a:spLocks noGrp="1"/>
          </p:cNvSpPr>
          <p:nvPr>
            <p:ph type="ftr" sz="quarter" idx="11"/>
          </p:nvPr>
        </p:nvSpPr>
        <p:spPr/>
        <p:txBody>
          <a:bodyPr/>
          <a:lstStyle/>
          <a:p>
            <a:pPr marL="12700">
              <a:lnSpc>
                <a:spcPct val="100000"/>
              </a:lnSpc>
            </a:pPr>
            <a:r>
              <a:rPr lang="en-US" spc="25"/>
              <a:t>C</a:t>
            </a:r>
            <a:r>
              <a:rPr lang="en-US" spc="20"/>
              <a:t>opy</a:t>
            </a:r>
            <a:r>
              <a:rPr lang="en-US" spc="5"/>
              <a:t>r</a:t>
            </a:r>
            <a:r>
              <a:rPr lang="en-US" spc="10"/>
              <a:t>i</a:t>
            </a:r>
            <a:r>
              <a:rPr lang="en-US" spc="20"/>
              <a:t>gh</a:t>
            </a:r>
            <a:r>
              <a:rPr lang="en-US" spc="0"/>
              <a:t>t</a:t>
            </a:r>
            <a:r>
              <a:rPr lang="en-US" spc="5"/>
              <a:t>(</a:t>
            </a:r>
            <a:r>
              <a:rPr lang="en-US" spc="25"/>
              <a:t>C</a:t>
            </a:r>
            <a:r>
              <a:rPr lang="en-US" spc="-5"/>
              <a:t>)</a:t>
            </a:r>
            <a:r>
              <a:rPr lang="en-US"/>
              <a:t> </a:t>
            </a:r>
            <a:r>
              <a:rPr lang="en-US" spc="45"/>
              <a:t> </a:t>
            </a:r>
            <a:r>
              <a:rPr lang="en-US" spc="20"/>
              <a:t>AL</a:t>
            </a:r>
            <a:r>
              <a:rPr lang="en-US" spc="-5"/>
              <a:t>L</a:t>
            </a:r>
            <a:r>
              <a:rPr lang="en-US" spc="40"/>
              <a:t> </a:t>
            </a:r>
            <a:r>
              <a:rPr lang="en-US" spc="25"/>
              <a:t>R</a:t>
            </a:r>
            <a:r>
              <a:rPr lang="en-US" spc="0"/>
              <a:t>I</a:t>
            </a:r>
            <a:r>
              <a:rPr lang="en-US" spc="25"/>
              <a:t>GH</a:t>
            </a:r>
            <a:r>
              <a:rPr lang="en-US" spc="20"/>
              <a:t>T</a:t>
            </a:r>
            <a:r>
              <a:rPr lang="en-US" spc="-10"/>
              <a:t>S</a:t>
            </a:r>
            <a:r>
              <a:rPr lang="en-US" spc="45"/>
              <a:t> </a:t>
            </a:r>
            <a:r>
              <a:rPr lang="en-US" spc="25"/>
              <a:t>R</a:t>
            </a:r>
            <a:r>
              <a:rPr lang="en-US" spc="20"/>
              <a:t>ESE</a:t>
            </a:r>
            <a:r>
              <a:rPr lang="en-US" spc="25"/>
              <a:t>R</a:t>
            </a:r>
            <a:r>
              <a:rPr lang="en-US" spc="20"/>
              <a:t>VE</a:t>
            </a:r>
            <a:r>
              <a:rPr lang="en-US" spc="25"/>
              <a:t>D</a:t>
            </a:r>
            <a:r>
              <a:rPr lang="en-US" spc="-5"/>
              <a:t>,</a:t>
            </a:r>
            <a:r>
              <a:rPr lang="en-US" spc="25"/>
              <a:t> M</a:t>
            </a:r>
            <a:r>
              <a:rPr lang="en-US" spc="20"/>
              <a:t>ed</a:t>
            </a:r>
            <a:r>
              <a:rPr lang="en-US" spc="10"/>
              <a:t>i</a:t>
            </a:r>
            <a:r>
              <a:rPr lang="en-US" spc="20"/>
              <a:t>p</a:t>
            </a:r>
            <a:r>
              <a:rPr lang="en-US" spc="10"/>
              <a:t>l</a:t>
            </a:r>
            <a:r>
              <a:rPr lang="en-US" spc="20"/>
              <a:t>a</a:t>
            </a:r>
            <a:r>
              <a:rPr lang="en-US" spc="0"/>
              <a:t>t</a:t>
            </a:r>
            <a:r>
              <a:rPr lang="en-US" spc="-5"/>
              <a:t>,</a:t>
            </a:r>
            <a:r>
              <a:rPr lang="en-US" spc="30"/>
              <a:t> </a:t>
            </a:r>
            <a:r>
              <a:rPr lang="en-US" spc="0"/>
              <a:t>I</a:t>
            </a:r>
            <a:r>
              <a:rPr lang="en-US" spc="20"/>
              <a:t>nc</a:t>
            </a:r>
            <a:r>
              <a:rPr lang="en-US" spc="-5"/>
              <a:t>.</a:t>
            </a:r>
            <a:r>
              <a:rPr lang="en-US" spc="25"/>
              <a:t> CON</a:t>
            </a:r>
            <a:r>
              <a:rPr lang="en-US" spc="20"/>
              <a:t>F</a:t>
            </a:r>
            <a:r>
              <a:rPr lang="en-US" spc="0"/>
              <a:t>I</a:t>
            </a:r>
            <a:r>
              <a:rPr lang="en-US" spc="25"/>
              <a:t>D</a:t>
            </a:r>
            <a:r>
              <a:rPr lang="en-US" spc="20"/>
              <a:t>E</a:t>
            </a:r>
            <a:r>
              <a:rPr lang="en-US" spc="25"/>
              <a:t>N</a:t>
            </a:r>
            <a:r>
              <a:rPr lang="en-US" spc="20"/>
              <a:t>T</a:t>
            </a:r>
            <a:r>
              <a:rPr lang="en-US" spc="0"/>
              <a:t>I</a:t>
            </a:r>
            <a:r>
              <a:rPr lang="en-US" spc="20"/>
              <a:t>A</a:t>
            </a:r>
            <a:r>
              <a:rPr lang="en-US" spc="-5"/>
              <a:t>L</a:t>
            </a:r>
            <a:endParaRPr lang="en-US" spc="-5" dirty="0"/>
          </a:p>
        </p:txBody>
      </p:sp>
      <p:sp>
        <p:nvSpPr>
          <p:cNvPr id="7" name="スライド番号プレースホルダー 6">
            <a:extLst>
              <a:ext uri="{FF2B5EF4-FFF2-40B4-BE49-F238E27FC236}">
                <a16:creationId xmlns:a16="http://schemas.microsoft.com/office/drawing/2014/main" id="{4B48E074-8989-BA81-1FB9-B33769889BC5}"/>
              </a:ext>
            </a:extLst>
          </p:cNvPr>
          <p:cNvSpPr>
            <a:spLocks noGrp="1"/>
          </p:cNvSpPr>
          <p:nvPr>
            <p:ph type="sldNum" sz="quarter" idx="12"/>
          </p:nvPr>
        </p:nvSpPr>
        <p:spPr/>
        <p:txBody>
          <a:bodyPr/>
          <a:lstStyle/>
          <a:p>
            <a:pPr marL="114300">
              <a:lnSpc>
                <a:spcPct val="100000"/>
              </a:lnSpc>
            </a:pPr>
            <a:fld id="{81D60167-4931-47E6-BA6A-407CBD079E47}" type="slidenum">
              <a:rPr lang="en-US" altLang="ja-JP" spc="-10" smtClean="0"/>
              <a:t>‹#›</a:t>
            </a:fld>
            <a:endParaRPr lang="en-US" altLang="ja-JP" spc="-10" dirty="0"/>
          </a:p>
        </p:txBody>
      </p:sp>
    </p:spTree>
    <p:extLst>
      <p:ext uri="{BB962C8B-B14F-4D97-AF65-F5344CB8AC3E}">
        <p14:creationId xmlns:p14="http://schemas.microsoft.com/office/powerpoint/2010/main" val="3699244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8ECC0B-7CD4-280E-4030-4647A2828395}"/>
              </a:ext>
            </a:extLst>
          </p:cNvPr>
          <p:cNvSpPr>
            <a:spLocks noGrp="1"/>
          </p:cNvSpPr>
          <p:nvPr>
            <p:ph type="title"/>
          </p:nvPr>
        </p:nvSpPr>
        <p:spPr>
          <a:xfrm>
            <a:off x="736564" y="402314"/>
            <a:ext cx="9223058" cy="1460574"/>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5B1EDDB-7253-30EF-BC03-E24869E5FE3D}"/>
              </a:ext>
            </a:extLst>
          </p:cNvPr>
          <p:cNvSpPr>
            <a:spLocks noGrp="1"/>
          </p:cNvSpPr>
          <p:nvPr>
            <p:ph type="body" idx="1"/>
          </p:nvPr>
        </p:nvSpPr>
        <p:spPr>
          <a:xfrm>
            <a:off x="736565" y="1852393"/>
            <a:ext cx="4523809" cy="907829"/>
          </a:xfrm>
        </p:spPr>
        <p:txBody>
          <a:bodyPr anchor="b"/>
          <a:lstStyle>
            <a:lvl1pPr marL="0" indent="0">
              <a:buNone/>
              <a:defRPr sz="2105" b="1"/>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80CF2ED-7E03-89C5-63B1-7A4BD6293F78}"/>
              </a:ext>
            </a:extLst>
          </p:cNvPr>
          <p:cNvSpPr>
            <a:spLocks noGrp="1"/>
          </p:cNvSpPr>
          <p:nvPr>
            <p:ph sz="half" idx="2"/>
          </p:nvPr>
        </p:nvSpPr>
        <p:spPr>
          <a:xfrm>
            <a:off x="736565" y="2760222"/>
            <a:ext cx="4523809" cy="405987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9BB1481-E485-FDC4-4232-30E7DB3FA771}"/>
              </a:ext>
            </a:extLst>
          </p:cNvPr>
          <p:cNvSpPr>
            <a:spLocks noGrp="1"/>
          </p:cNvSpPr>
          <p:nvPr>
            <p:ph type="body" sz="quarter" idx="3"/>
          </p:nvPr>
        </p:nvSpPr>
        <p:spPr>
          <a:xfrm>
            <a:off x="5413534" y="1852393"/>
            <a:ext cx="4546088" cy="907829"/>
          </a:xfrm>
        </p:spPr>
        <p:txBody>
          <a:bodyPr anchor="b"/>
          <a:lstStyle>
            <a:lvl1pPr marL="0" indent="0">
              <a:buNone/>
              <a:defRPr sz="2105" b="1"/>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1B44727-4890-F7BF-F977-D237CAE7211B}"/>
              </a:ext>
            </a:extLst>
          </p:cNvPr>
          <p:cNvSpPr>
            <a:spLocks noGrp="1"/>
          </p:cNvSpPr>
          <p:nvPr>
            <p:ph sz="quarter" idx="4"/>
          </p:nvPr>
        </p:nvSpPr>
        <p:spPr>
          <a:xfrm>
            <a:off x="5413534" y="2760222"/>
            <a:ext cx="4546088" cy="405987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5EF5D70-C9B0-C15F-4F17-B0D352AC2DD9}"/>
              </a:ext>
            </a:extLst>
          </p:cNvPr>
          <p:cNvSpPr>
            <a:spLocks noGrp="1"/>
          </p:cNvSpPr>
          <p:nvPr>
            <p:ph type="dt" sz="half" idx="10"/>
          </p:nvPr>
        </p:nvSpPr>
        <p:spPr/>
        <p:txBody>
          <a:bodyPr/>
          <a:lstStyle/>
          <a:p>
            <a:fld id="{1D8BD707-D9CF-40AE-B4C6-C98DA3205C09}" type="datetimeFigureOut">
              <a:rPr lang="en-US" smtClean="0"/>
              <a:t>5/26/2025</a:t>
            </a:fld>
            <a:endParaRPr lang="en-US"/>
          </a:p>
        </p:txBody>
      </p:sp>
      <p:sp>
        <p:nvSpPr>
          <p:cNvPr id="8" name="フッター プレースホルダー 7">
            <a:extLst>
              <a:ext uri="{FF2B5EF4-FFF2-40B4-BE49-F238E27FC236}">
                <a16:creationId xmlns:a16="http://schemas.microsoft.com/office/drawing/2014/main" id="{AA2DC646-401F-1AB4-9C25-D5423A268F6A}"/>
              </a:ext>
            </a:extLst>
          </p:cNvPr>
          <p:cNvSpPr>
            <a:spLocks noGrp="1"/>
          </p:cNvSpPr>
          <p:nvPr>
            <p:ph type="ftr" sz="quarter" idx="11"/>
          </p:nvPr>
        </p:nvSpPr>
        <p:spPr/>
        <p:txBody>
          <a:bodyPr/>
          <a:lstStyle/>
          <a:p>
            <a:pPr marL="12700">
              <a:lnSpc>
                <a:spcPct val="100000"/>
              </a:lnSpc>
            </a:pPr>
            <a:r>
              <a:rPr lang="en-US" spc="25"/>
              <a:t>C</a:t>
            </a:r>
            <a:r>
              <a:rPr lang="en-US" spc="20"/>
              <a:t>opy</a:t>
            </a:r>
            <a:r>
              <a:rPr lang="en-US" spc="5"/>
              <a:t>r</a:t>
            </a:r>
            <a:r>
              <a:rPr lang="en-US" spc="10"/>
              <a:t>i</a:t>
            </a:r>
            <a:r>
              <a:rPr lang="en-US" spc="20"/>
              <a:t>gh</a:t>
            </a:r>
            <a:r>
              <a:rPr lang="en-US" spc="0"/>
              <a:t>t</a:t>
            </a:r>
            <a:r>
              <a:rPr lang="en-US" spc="5"/>
              <a:t>(</a:t>
            </a:r>
            <a:r>
              <a:rPr lang="en-US" spc="25"/>
              <a:t>C</a:t>
            </a:r>
            <a:r>
              <a:rPr lang="en-US" spc="-5"/>
              <a:t>)</a:t>
            </a:r>
            <a:r>
              <a:rPr lang="en-US"/>
              <a:t> </a:t>
            </a:r>
            <a:r>
              <a:rPr lang="en-US" spc="45"/>
              <a:t> </a:t>
            </a:r>
            <a:r>
              <a:rPr lang="en-US" spc="20"/>
              <a:t>AL</a:t>
            </a:r>
            <a:r>
              <a:rPr lang="en-US" spc="-5"/>
              <a:t>L</a:t>
            </a:r>
            <a:r>
              <a:rPr lang="en-US" spc="40"/>
              <a:t> </a:t>
            </a:r>
            <a:r>
              <a:rPr lang="en-US" spc="25"/>
              <a:t>R</a:t>
            </a:r>
            <a:r>
              <a:rPr lang="en-US" spc="0"/>
              <a:t>I</a:t>
            </a:r>
            <a:r>
              <a:rPr lang="en-US" spc="25"/>
              <a:t>GH</a:t>
            </a:r>
            <a:r>
              <a:rPr lang="en-US" spc="20"/>
              <a:t>T</a:t>
            </a:r>
            <a:r>
              <a:rPr lang="en-US" spc="-10"/>
              <a:t>S</a:t>
            </a:r>
            <a:r>
              <a:rPr lang="en-US" spc="45"/>
              <a:t> </a:t>
            </a:r>
            <a:r>
              <a:rPr lang="en-US" spc="25"/>
              <a:t>R</a:t>
            </a:r>
            <a:r>
              <a:rPr lang="en-US" spc="20"/>
              <a:t>ESE</a:t>
            </a:r>
            <a:r>
              <a:rPr lang="en-US" spc="25"/>
              <a:t>R</a:t>
            </a:r>
            <a:r>
              <a:rPr lang="en-US" spc="20"/>
              <a:t>VE</a:t>
            </a:r>
            <a:r>
              <a:rPr lang="en-US" spc="25"/>
              <a:t>D</a:t>
            </a:r>
            <a:r>
              <a:rPr lang="en-US" spc="-5"/>
              <a:t>,</a:t>
            </a:r>
            <a:r>
              <a:rPr lang="en-US" spc="25"/>
              <a:t> M</a:t>
            </a:r>
            <a:r>
              <a:rPr lang="en-US" spc="20"/>
              <a:t>ed</a:t>
            </a:r>
            <a:r>
              <a:rPr lang="en-US" spc="10"/>
              <a:t>i</a:t>
            </a:r>
            <a:r>
              <a:rPr lang="en-US" spc="20"/>
              <a:t>p</a:t>
            </a:r>
            <a:r>
              <a:rPr lang="en-US" spc="10"/>
              <a:t>l</a:t>
            </a:r>
            <a:r>
              <a:rPr lang="en-US" spc="20"/>
              <a:t>a</a:t>
            </a:r>
            <a:r>
              <a:rPr lang="en-US" spc="0"/>
              <a:t>t</a:t>
            </a:r>
            <a:r>
              <a:rPr lang="en-US" spc="-5"/>
              <a:t>,</a:t>
            </a:r>
            <a:r>
              <a:rPr lang="en-US" spc="30"/>
              <a:t> </a:t>
            </a:r>
            <a:r>
              <a:rPr lang="en-US" spc="0"/>
              <a:t>I</a:t>
            </a:r>
            <a:r>
              <a:rPr lang="en-US" spc="20"/>
              <a:t>nc</a:t>
            </a:r>
            <a:r>
              <a:rPr lang="en-US" spc="-5"/>
              <a:t>.</a:t>
            </a:r>
            <a:r>
              <a:rPr lang="en-US" spc="25"/>
              <a:t> CON</a:t>
            </a:r>
            <a:r>
              <a:rPr lang="en-US" spc="20"/>
              <a:t>F</a:t>
            </a:r>
            <a:r>
              <a:rPr lang="en-US" spc="0"/>
              <a:t>I</a:t>
            </a:r>
            <a:r>
              <a:rPr lang="en-US" spc="25"/>
              <a:t>D</a:t>
            </a:r>
            <a:r>
              <a:rPr lang="en-US" spc="20"/>
              <a:t>E</a:t>
            </a:r>
            <a:r>
              <a:rPr lang="en-US" spc="25"/>
              <a:t>N</a:t>
            </a:r>
            <a:r>
              <a:rPr lang="en-US" spc="20"/>
              <a:t>T</a:t>
            </a:r>
            <a:r>
              <a:rPr lang="en-US" spc="0"/>
              <a:t>I</a:t>
            </a:r>
            <a:r>
              <a:rPr lang="en-US" spc="20"/>
              <a:t>A</a:t>
            </a:r>
            <a:r>
              <a:rPr lang="en-US" spc="-5"/>
              <a:t>L</a:t>
            </a:r>
            <a:endParaRPr lang="en-US" spc="-5" dirty="0"/>
          </a:p>
        </p:txBody>
      </p:sp>
      <p:sp>
        <p:nvSpPr>
          <p:cNvPr id="9" name="スライド番号プレースホルダー 8">
            <a:extLst>
              <a:ext uri="{FF2B5EF4-FFF2-40B4-BE49-F238E27FC236}">
                <a16:creationId xmlns:a16="http://schemas.microsoft.com/office/drawing/2014/main" id="{CB58728A-A07D-ECAC-1AB0-680329A7B9DB}"/>
              </a:ext>
            </a:extLst>
          </p:cNvPr>
          <p:cNvSpPr>
            <a:spLocks noGrp="1"/>
          </p:cNvSpPr>
          <p:nvPr>
            <p:ph type="sldNum" sz="quarter" idx="12"/>
          </p:nvPr>
        </p:nvSpPr>
        <p:spPr/>
        <p:txBody>
          <a:bodyPr/>
          <a:lstStyle/>
          <a:p>
            <a:pPr marL="114300">
              <a:lnSpc>
                <a:spcPct val="100000"/>
              </a:lnSpc>
            </a:pPr>
            <a:fld id="{81D60167-4931-47E6-BA6A-407CBD079E47}" type="slidenum">
              <a:rPr lang="en-US" altLang="ja-JP" spc="-10" smtClean="0"/>
              <a:t>‹#›</a:t>
            </a:fld>
            <a:endParaRPr lang="en-US" altLang="ja-JP" spc="-10" dirty="0"/>
          </a:p>
        </p:txBody>
      </p:sp>
    </p:spTree>
    <p:extLst>
      <p:ext uri="{BB962C8B-B14F-4D97-AF65-F5344CB8AC3E}">
        <p14:creationId xmlns:p14="http://schemas.microsoft.com/office/powerpoint/2010/main" val="1288795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2C48EF-C6E7-BB3D-348B-D7B8E3FDAA5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2F4E531-4D04-6799-274C-02A4FDEFCCD3}"/>
              </a:ext>
            </a:extLst>
          </p:cNvPr>
          <p:cNvSpPr>
            <a:spLocks noGrp="1"/>
          </p:cNvSpPr>
          <p:nvPr>
            <p:ph type="dt" sz="half" idx="10"/>
          </p:nvPr>
        </p:nvSpPr>
        <p:spPr/>
        <p:txBody>
          <a:bodyPr/>
          <a:lstStyle/>
          <a:p>
            <a:fld id="{1D8BD707-D9CF-40AE-B4C6-C98DA3205C09}" type="datetimeFigureOut">
              <a:rPr lang="en-US" smtClean="0"/>
              <a:t>5/26/2025</a:t>
            </a:fld>
            <a:endParaRPr lang="en-US"/>
          </a:p>
        </p:txBody>
      </p:sp>
      <p:sp>
        <p:nvSpPr>
          <p:cNvPr id="4" name="フッター プレースホルダー 3">
            <a:extLst>
              <a:ext uri="{FF2B5EF4-FFF2-40B4-BE49-F238E27FC236}">
                <a16:creationId xmlns:a16="http://schemas.microsoft.com/office/drawing/2014/main" id="{46D3406F-1B61-B5DA-268B-F023B819AAA1}"/>
              </a:ext>
            </a:extLst>
          </p:cNvPr>
          <p:cNvSpPr>
            <a:spLocks noGrp="1"/>
          </p:cNvSpPr>
          <p:nvPr>
            <p:ph type="ftr" sz="quarter" idx="11"/>
          </p:nvPr>
        </p:nvSpPr>
        <p:spPr/>
        <p:txBody>
          <a:bodyPr/>
          <a:lstStyle/>
          <a:p>
            <a:pPr marL="12700">
              <a:lnSpc>
                <a:spcPct val="100000"/>
              </a:lnSpc>
            </a:pPr>
            <a:r>
              <a:rPr lang="en-US" spc="25"/>
              <a:t>C</a:t>
            </a:r>
            <a:r>
              <a:rPr lang="en-US" spc="20"/>
              <a:t>opy</a:t>
            </a:r>
            <a:r>
              <a:rPr lang="en-US" spc="5"/>
              <a:t>r</a:t>
            </a:r>
            <a:r>
              <a:rPr lang="en-US" spc="10"/>
              <a:t>i</a:t>
            </a:r>
            <a:r>
              <a:rPr lang="en-US" spc="20"/>
              <a:t>gh</a:t>
            </a:r>
            <a:r>
              <a:rPr lang="en-US" spc="0"/>
              <a:t>t</a:t>
            </a:r>
            <a:r>
              <a:rPr lang="en-US" spc="5"/>
              <a:t>(</a:t>
            </a:r>
            <a:r>
              <a:rPr lang="en-US" spc="25"/>
              <a:t>C</a:t>
            </a:r>
            <a:r>
              <a:rPr lang="en-US" spc="-5"/>
              <a:t>)</a:t>
            </a:r>
            <a:r>
              <a:rPr lang="en-US"/>
              <a:t> </a:t>
            </a:r>
            <a:r>
              <a:rPr lang="en-US" spc="45"/>
              <a:t> </a:t>
            </a:r>
            <a:r>
              <a:rPr lang="en-US" spc="20"/>
              <a:t>AL</a:t>
            </a:r>
            <a:r>
              <a:rPr lang="en-US" spc="-5"/>
              <a:t>L</a:t>
            </a:r>
            <a:r>
              <a:rPr lang="en-US" spc="40"/>
              <a:t> </a:t>
            </a:r>
            <a:r>
              <a:rPr lang="en-US" spc="25"/>
              <a:t>R</a:t>
            </a:r>
            <a:r>
              <a:rPr lang="en-US" spc="0"/>
              <a:t>I</a:t>
            </a:r>
            <a:r>
              <a:rPr lang="en-US" spc="25"/>
              <a:t>GH</a:t>
            </a:r>
            <a:r>
              <a:rPr lang="en-US" spc="20"/>
              <a:t>T</a:t>
            </a:r>
            <a:r>
              <a:rPr lang="en-US" spc="-10"/>
              <a:t>S</a:t>
            </a:r>
            <a:r>
              <a:rPr lang="en-US" spc="45"/>
              <a:t> </a:t>
            </a:r>
            <a:r>
              <a:rPr lang="en-US" spc="25"/>
              <a:t>R</a:t>
            </a:r>
            <a:r>
              <a:rPr lang="en-US" spc="20"/>
              <a:t>ESE</a:t>
            </a:r>
            <a:r>
              <a:rPr lang="en-US" spc="25"/>
              <a:t>R</a:t>
            </a:r>
            <a:r>
              <a:rPr lang="en-US" spc="20"/>
              <a:t>VE</a:t>
            </a:r>
            <a:r>
              <a:rPr lang="en-US" spc="25"/>
              <a:t>D</a:t>
            </a:r>
            <a:r>
              <a:rPr lang="en-US" spc="-5"/>
              <a:t>,</a:t>
            </a:r>
            <a:r>
              <a:rPr lang="en-US" spc="25"/>
              <a:t> M</a:t>
            </a:r>
            <a:r>
              <a:rPr lang="en-US" spc="20"/>
              <a:t>ed</a:t>
            </a:r>
            <a:r>
              <a:rPr lang="en-US" spc="10"/>
              <a:t>i</a:t>
            </a:r>
            <a:r>
              <a:rPr lang="en-US" spc="20"/>
              <a:t>p</a:t>
            </a:r>
            <a:r>
              <a:rPr lang="en-US" spc="10"/>
              <a:t>l</a:t>
            </a:r>
            <a:r>
              <a:rPr lang="en-US" spc="20"/>
              <a:t>a</a:t>
            </a:r>
            <a:r>
              <a:rPr lang="en-US" spc="0"/>
              <a:t>t</a:t>
            </a:r>
            <a:r>
              <a:rPr lang="en-US" spc="-5"/>
              <a:t>,</a:t>
            </a:r>
            <a:r>
              <a:rPr lang="en-US" spc="30"/>
              <a:t> </a:t>
            </a:r>
            <a:r>
              <a:rPr lang="en-US" spc="0"/>
              <a:t>I</a:t>
            </a:r>
            <a:r>
              <a:rPr lang="en-US" spc="20"/>
              <a:t>nc</a:t>
            </a:r>
            <a:r>
              <a:rPr lang="en-US" spc="-5"/>
              <a:t>.</a:t>
            </a:r>
            <a:r>
              <a:rPr lang="en-US" spc="25"/>
              <a:t> CON</a:t>
            </a:r>
            <a:r>
              <a:rPr lang="en-US" spc="20"/>
              <a:t>F</a:t>
            </a:r>
            <a:r>
              <a:rPr lang="en-US" spc="0"/>
              <a:t>I</a:t>
            </a:r>
            <a:r>
              <a:rPr lang="en-US" spc="25"/>
              <a:t>D</a:t>
            </a:r>
            <a:r>
              <a:rPr lang="en-US" spc="20"/>
              <a:t>E</a:t>
            </a:r>
            <a:r>
              <a:rPr lang="en-US" spc="25"/>
              <a:t>N</a:t>
            </a:r>
            <a:r>
              <a:rPr lang="en-US" spc="20"/>
              <a:t>T</a:t>
            </a:r>
            <a:r>
              <a:rPr lang="en-US" spc="0"/>
              <a:t>I</a:t>
            </a:r>
            <a:r>
              <a:rPr lang="en-US" spc="20"/>
              <a:t>A</a:t>
            </a:r>
            <a:r>
              <a:rPr lang="en-US" spc="-5"/>
              <a:t>L</a:t>
            </a:r>
            <a:endParaRPr lang="en-US" spc="-5" dirty="0"/>
          </a:p>
        </p:txBody>
      </p:sp>
      <p:sp>
        <p:nvSpPr>
          <p:cNvPr id="5" name="スライド番号プレースホルダー 4">
            <a:extLst>
              <a:ext uri="{FF2B5EF4-FFF2-40B4-BE49-F238E27FC236}">
                <a16:creationId xmlns:a16="http://schemas.microsoft.com/office/drawing/2014/main" id="{AE875760-CA40-4604-134B-5DD962BCC9B7}"/>
              </a:ext>
            </a:extLst>
          </p:cNvPr>
          <p:cNvSpPr>
            <a:spLocks noGrp="1"/>
          </p:cNvSpPr>
          <p:nvPr>
            <p:ph type="sldNum" sz="quarter" idx="12"/>
          </p:nvPr>
        </p:nvSpPr>
        <p:spPr/>
        <p:txBody>
          <a:bodyPr/>
          <a:lstStyle/>
          <a:p>
            <a:pPr marL="114300">
              <a:lnSpc>
                <a:spcPct val="100000"/>
              </a:lnSpc>
            </a:pPr>
            <a:fld id="{81D60167-4931-47E6-BA6A-407CBD079E47}" type="slidenum">
              <a:rPr lang="en-US" altLang="ja-JP" spc="-10" smtClean="0"/>
              <a:t>‹#›</a:t>
            </a:fld>
            <a:endParaRPr lang="en-US" altLang="ja-JP" spc="-10" dirty="0"/>
          </a:p>
        </p:txBody>
      </p:sp>
    </p:spTree>
    <p:extLst>
      <p:ext uri="{BB962C8B-B14F-4D97-AF65-F5344CB8AC3E}">
        <p14:creationId xmlns:p14="http://schemas.microsoft.com/office/powerpoint/2010/main" val="3636712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F3401DD-DB48-DFAB-445A-4660BCAB86E5}"/>
              </a:ext>
            </a:extLst>
          </p:cNvPr>
          <p:cNvSpPr>
            <a:spLocks noGrp="1"/>
          </p:cNvSpPr>
          <p:nvPr>
            <p:ph type="dt" sz="half" idx="10"/>
          </p:nvPr>
        </p:nvSpPr>
        <p:spPr/>
        <p:txBody>
          <a:bodyPr/>
          <a:lstStyle/>
          <a:p>
            <a:fld id="{1D8BD707-D9CF-40AE-B4C6-C98DA3205C09}" type="datetimeFigureOut">
              <a:rPr lang="en-US" smtClean="0"/>
              <a:t>5/26/2025</a:t>
            </a:fld>
            <a:endParaRPr lang="en-US"/>
          </a:p>
        </p:txBody>
      </p:sp>
      <p:sp>
        <p:nvSpPr>
          <p:cNvPr id="3" name="フッター プレースホルダー 2">
            <a:extLst>
              <a:ext uri="{FF2B5EF4-FFF2-40B4-BE49-F238E27FC236}">
                <a16:creationId xmlns:a16="http://schemas.microsoft.com/office/drawing/2014/main" id="{78043D5F-2BE3-B204-C94E-8CD86D15106A}"/>
              </a:ext>
            </a:extLst>
          </p:cNvPr>
          <p:cNvSpPr>
            <a:spLocks noGrp="1"/>
          </p:cNvSpPr>
          <p:nvPr>
            <p:ph type="ftr" sz="quarter" idx="11"/>
          </p:nvPr>
        </p:nvSpPr>
        <p:spPr/>
        <p:txBody>
          <a:bodyPr/>
          <a:lstStyle/>
          <a:p>
            <a:pPr marL="12700">
              <a:lnSpc>
                <a:spcPct val="100000"/>
              </a:lnSpc>
            </a:pPr>
            <a:r>
              <a:rPr lang="en-US" spc="25"/>
              <a:t>C</a:t>
            </a:r>
            <a:r>
              <a:rPr lang="en-US" spc="20"/>
              <a:t>opy</a:t>
            </a:r>
            <a:r>
              <a:rPr lang="en-US" spc="5"/>
              <a:t>r</a:t>
            </a:r>
            <a:r>
              <a:rPr lang="en-US" spc="10"/>
              <a:t>i</a:t>
            </a:r>
            <a:r>
              <a:rPr lang="en-US" spc="20"/>
              <a:t>gh</a:t>
            </a:r>
            <a:r>
              <a:rPr lang="en-US" spc="0"/>
              <a:t>t</a:t>
            </a:r>
            <a:r>
              <a:rPr lang="en-US" spc="5"/>
              <a:t>(</a:t>
            </a:r>
            <a:r>
              <a:rPr lang="en-US" spc="25"/>
              <a:t>C</a:t>
            </a:r>
            <a:r>
              <a:rPr lang="en-US" spc="-5"/>
              <a:t>)</a:t>
            </a:r>
            <a:r>
              <a:rPr lang="en-US"/>
              <a:t> </a:t>
            </a:r>
            <a:r>
              <a:rPr lang="en-US" spc="45"/>
              <a:t> </a:t>
            </a:r>
            <a:r>
              <a:rPr lang="en-US" spc="20"/>
              <a:t>AL</a:t>
            </a:r>
            <a:r>
              <a:rPr lang="en-US" spc="-5"/>
              <a:t>L</a:t>
            </a:r>
            <a:r>
              <a:rPr lang="en-US" spc="40"/>
              <a:t> </a:t>
            </a:r>
            <a:r>
              <a:rPr lang="en-US" spc="25"/>
              <a:t>R</a:t>
            </a:r>
            <a:r>
              <a:rPr lang="en-US" spc="0"/>
              <a:t>I</a:t>
            </a:r>
            <a:r>
              <a:rPr lang="en-US" spc="25"/>
              <a:t>GH</a:t>
            </a:r>
            <a:r>
              <a:rPr lang="en-US" spc="20"/>
              <a:t>T</a:t>
            </a:r>
            <a:r>
              <a:rPr lang="en-US" spc="-10"/>
              <a:t>S</a:t>
            </a:r>
            <a:r>
              <a:rPr lang="en-US" spc="45"/>
              <a:t> </a:t>
            </a:r>
            <a:r>
              <a:rPr lang="en-US" spc="25"/>
              <a:t>R</a:t>
            </a:r>
            <a:r>
              <a:rPr lang="en-US" spc="20"/>
              <a:t>ESE</a:t>
            </a:r>
            <a:r>
              <a:rPr lang="en-US" spc="25"/>
              <a:t>R</a:t>
            </a:r>
            <a:r>
              <a:rPr lang="en-US" spc="20"/>
              <a:t>VE</a:t>
            </a:r>
            <a:r>
              <a:rPr lang="en-US" spc="25"/>
              <a:t>D</a:t>
            </a:r>
            <a:r>
              <a:rPr lang="en-US" spc="-5"/>
              <a:t>,</a:t>
            </a:r>
            <a:r>
              <a:rPr lang="en-US" spc="25"/>
              <a:t> M</a:t>
            </a:r>
            <a:r>
              <a:rPr lang="en-US" spc="20"/>
              <a:t>ed</a:t>
            </a:r>
            <a:r>
              <a:rPr lang="en-US" spc="10"/>
              <a:t>i</a:t>
            </a:r>
            <a:r>
              <a:rPr lang="en-US" spc="20"/>
              <a:t>p</a:t>
            </a:r>
            <a:r>
              <a:rPr lang="en-US" spc="10"/>
              <a:t>l</a:t>
            </a:r>
            <a:r>
              <a:rPr lang="en-US" spc="20"/>
              <a:t>a</a:t>
            </a:r>
            <a:r>
              <a:rPr lang="en-US" spc="0"/>
              <a:t>t</a:t>
            </a:r>
            <a:r>
              <a:rPr lang="en-US" spc="-5"/>
              <a:t>,</a:t>
            </a:r>
            <a:r>
              <a:rPr lang="en-US" spc="30"/>
              <a:t> </a:t>
            </a:r>
            <a:r>
              <a:rPr lang="en-US" spc="0"/>
              <a:t>I</a:t>
            </a:r>
            <a:r>
              <a:rPr lang="en-US" spc="20"/>
              <a:t>nc</a:t>
            </a:r>
            <a:r>
              <a:rPr lang="en-US" spc="-5"/>
              <a:t>.</a:t>
            </a:r>
            <a:r>
              <a:rPr lang="en-US" spc="25"/>
              <a:t> CON</a:t>
            </a:r>
            <a:r>
              <a:rPr lang="en-US" spc="20"/>
              <a:t>F</a:t>
            </a:r>
            <a:r>
              <a:rPr lang="en-US" spc="0"/>
              <a:t>I</a:t>
            </a:r>
            <a:r>
              <a:rPr lang="en-US" spc="25"/>
              <a:t>D</a:t>
            </a:r>
            <a:r>
              <a:rPr lang="en-US" spc="20"/>
              <a:t>E</a:t>
            </a:r>
            <a:r>
              <a:rPr lang="en-US" spc="25"/>
              <a:t>N</a:t>
            </a:r>
            <a:r>
              <a:rPr lang="en-US" spc="20"/>
              <a:t>T</a:t>
            </a:r>
            <a:r>
              <a:rPr lang="en-US" spc="0"/>
              <a:t>I</a:t>
            </a:r>
            <a:r>
              <a:rPr lang="en-US" spc="20"/>
              <a:t>A</a:t>
            </a:r>
            <a:r>
              <a:rPr lang="en-US" spc="-5"/>
              <a:t>L</a:t>
            </a:r>
            <a:endParaRPr lang="en-US" spc="-5" dirty="0"/>
          </a:p>
        </p:txBody>
      </p:sp>
      <p:sp>
        <p:nvSpPr>
          <p:cNvPr id="4" name="スライド番号プレースホルダー 3">
            <a:extLst>
              <a:ext uri="{FF2B5EF4-FFF2-40B4-BE49-F238E27FC236}">
                <a16:creationId xmlns:a16="http://schemas.microsoft.com/office/drawing/2014/main" id="{C7D9371E-8331-3195-E223-40CFEED4ED3C}"/>
              </a:ext>
            </a:extLst>
          </p:cNvPr>
          <p:cNvSpPr>
            <a:spLocks noGrp="1"/>
          </p:cNvSpPr>
          <p:nvPr>
            <p:ph type="sldNum" sz="quarter" idx="12"/>
          </p:nvPr>
        </p:nvSpPr>
        <p:spPr/>
        <p:txBody>
          <a:bodyPr/>
          <a:lstStyle/>
          <a:p>
            <a:pPr marL="114300">
              <a:lnSpc>
                <a:spcPct val="100000"/>
              </a:lnSpc>
            </a:pPr>
            <a:fld id="{81D60167-4931-47E6-BA6A-407CBD079E47}" type="slidenum">
              <a:rPr lang="en-US" altLang="ja-JP" spc="-10" smtClean="0"/>
              <a:t>‹#›</a:t>
            </a:fld>
            <a:endParaRPr lang="en-US" altLang="ja-JP" spc="-10" dirty="0"/>
          </a:p>
        </p:txBody>
      </p:sp>
    </p:spTree>
    <p:extLst>
      <p:ext uri="{BB962C8B-B14F-4D97-AF65-F5344CB8AC3E}">
        <p14:creationId xmlns:p14="http://schemas.microsoft.com/office/powerpoint/2010/main" val="1885980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8D3C76-6096-81E9-D819-4E14F386A914}"/>
              </a:ext>
            </a:extLst>
          </p:cNvPr>
          <p:cNvSpPr>
            <a:spLocks noGrp="1"/>
          </p:cNvSpPr>
          <p:nvPr>
            <p:ph type="title"/>
          </p:nvPr>
        </p:nvSpPr>
        <p:spPr>
          <a:xfrm>
            <a:off x="736564" y="503767"/>
            <a:ext cx="3448900" cy="1763183"/>
          </a:xfrm>
        </p:spPr>
        <p:txBody>
          <a:bodyPr anchor="b"/>
          <a:lstStyle>
            <a:lvl1pPr>
              <a:defRPr sz="2807"/>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E750066-42F9-E64C-3C85-EE7B1522DFCA}"/>
              </a:ext>
            </a:extLst>
          </p:cNvPr>
          <p:cNvSpPr>
            <a:spLocks noGrp="1"/>
          </p:cNvSpPr>
          <p:nvPr>
            <p:ph idx="1"/>
          </p:nvPr>
        </p:nvSpPr>
        <p:spPr>
          <a:xfrm>
            <a:off x="4546088" y="1087996"/>
            <a:ext cx="5413534" cy="5370013"/>
          </a:xfrm>
        </p:spPr>
        <p:txBody>
          <a:bodyPr/>
          <a:lstStyle>
            <a:lvl1pPr>
              <a:defRPr sz="2807"/>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C460331-2A14-2DBF-4D90-89A7ABAFE20A}"/>
              </a:ext>
            </a:extLst>
          </p:cNvPr>
          <p:cNvSpPr>
            <a:spLocks noGrp="1"/>
          </p:cNvSpPr>
          <p:nvPr>
            <p:ph type="body" sz="half" idx="2"/>
          </p:nvPr>
        </p:nvSpPr>
        <p:spPr>
          <a:xfrm>
            <a:off x="736564" y="2266950"/>
            <a:ext cx="3448900" cy="4199805"/>
          </a:xfrm>
        </p:spPr>
        <p:txBody>
          <a:bodyPr/>
          <a:lstStyle>
            <a:lvl1pPr marL="0" indent="0">
              <a:buNone/>
              <a:defRPr sz="1403"/>
            </a:lvl1pPr>
            <a:lvl2pPr marL="401010" indent="0">
              <a:buNone/>
              <a:defRPr sz="1228"/>
            </a:lvl2pPr>
            <a:lvl3pPr marL="802020" indent="0">
              <a:buNone/>
              <a:defRPr sz="1053"/>
            </a:lvl3pPr>
            <a:lvl4pPr marL="1203030" indent="0">
              <a:buNone/>
              <a:defRPr sz="877"/>
            </a:lvl4pPr>
            <a:lvl5pPr marL="1604040" indent="0">
              <a:buNone/>
              <a:defRPr sz="877"/>
            </a:lvl5pPr>
            <a:lvl6pPr marL="2005051" indent="0">
              <a:buNone/>
              <a:defRPr sz="877"/>
            </a:lvl6pPr>
            <a:lvl7pPr marL="2406061" indent="0">
              <a:buNone/>
              <a:defRPr sz="877"/>
            </a:lvl7pPr>
            <a:lvl8pPr marL="2807071" indent="0">
              <a:buNone/>
              <a:defRPr sz="877"/>
            </a:lvl8pPr>
            <a:lvl9pPr marL="3208081" indent="0">
              <a:buNone/>
              <a:defRPr sz="877"/>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59B3407-58E0-1761-E9F6-A3F7E3163B48}"/>
              </a:ext>
            </a:extLst>
          </p:cNvPr>
          <p:cNvSpPr>
            <a:spLocks noGrp="1"/>
          </p:cNvSpPr>
          <p:nvPr>
            <p:ph type="dt" sz="half" idx="10"/>
          </p:nvPr>
        </p:nvSpPr>
        <p:spPr/>
        <p:txBody>
          <a:bodyPr/>
          <a:lstStyle/>
          <a:p>
            <a:fld id="{1D8BD707-D9CF-40AE-B4C6-C98DA3205C09}" type="datetimeFigureOut">
              <a:rPr lang="en-US" smtClean="0"/>
              <a:t>5/26/2025</a:t>
            </a:fld>
            <a:endParaRPr lang="en-US"/>
          </a:p>
        </p:txBody>
      </p:sp>
      <p:sp>
        <p:nvSpPr>
          <p:cNvPr id="6" name="フッター プレースホルダー 5">
            <a:extLst>
              <a:ext uri="{FF2B5EF4-FFF2-40B4-BE49-F238E27FC236}">
                <a16:creationId xmlns:a16="http://schemas.microsoft.com/office/drawing/2014/main" id="{FF9D42BF-2243-6CA2-163A-23B2CBF6EF26}"/>
              </a:ext>
            </a:extLst>
          </p:cNvPr>
          <p:cNvSpPr>
            <a:spLocks noGrp="1"/>
          </p:cNvSpPr>
          <p:nvPr>
            <p:ph type="ftr" sz="quarter" idx="11"/>
          </p:nvPr>
        </p:nvSpPr>
        <p:spPr/>
        <p:txBody>
          <a:bodyPr/>
          <a:lstStyle/>
          <a:p>
            <a:pPr marL="12700">
              <a:lnSpc>
                <a:spcPct val="100000"/>
              </a:lnSpc>
            </a:pPr>
            <a:r>
              <a:rPr lang="en-US" spc="25"/>
              <a:t>C</a:t>
            </a:r>
            <a:r>
              <a:rPr lang="en-US" spc="20"/>
              <a:t>opy</a:t>
            </a:r>
            <a:r>
              <a:rPr lang="en-US" spc="5"/>
              <a:t>r</a:t>
            </a:r>
            <a:r>
              <a:rPr lang="en-US" spc="10"/>
              <a:t>i</a:t>
            </a:r>
            <a:r>
              <a:rPr lang="en-US" spc="20"/>
              <a:t>gh</a:t>
            </a:r>
            <a:r>
              <a:rPr lang="en-US" spc="0"/>
              <a:t>t</a:t>
            </a:r>
            <a:r>
              <a:rPr lang="en-US" spc="5"/>
              <a:t>(</a:t>
            </a:r>
            <a:r>
              <a:rPr lang="en-US" spc="25"/>
              <a:t>C</a:t>
            </a:r>
            <a:r>
              <a:rPr lang="en-US" spc="-5"/>
              <a:t>)</a:t>
            </a:r>
            <a:r>
              <a:rPr lang="en-US"/>
              <a:t> </a:t>
            </a:r>
            <a:r>
              <a:rPr lang="en-US" spc="45"/>
              <a:t> </a:t>
            </a:r>
            <a:r>
              <a:rPr lang="en-US" spc="20"/>
              <a:t>AL</a:t>
            </a:r>
            <a:r>
              <a:rPr lang="en-US" spc="-5"/>
              <a:t>L</a:t>
            </a:r>
            <a:r>
              <a:rPr lang="en-US" spc="40"/>
              <a:t> </a:t>
            </a:r>
            <a:r>
              <a:rPr lang="en-US" spc="25"/>
              <a:t>R</a:t>
            </a:r>
            <a:r>
              <a:rPr lang="en-US" spc="0"/>
              <a:t>I</a:t>
            </a:r>
            <a:r>
              <a:rPr lang="en-US" spc="25"/>
              <a:t>GH</a:t>
            </a:r>
            <a:r>
              <a:rPr lang="en-US" spc="20"/>
              <a:t>T</a:t>
            </a:r>
            <a:r>
              <a:rPr lang="en-US" spc="-10"/>
              <a:t>S</a:t>
            </a:r>
            <a:r>
              <a:rPr lang="en-US" spc="45"/>
              <a:t> </a:t>
            </a:r>
            <a:r>
              <a:rPr lang="en-US" spc="25"/>
              <a:t>R</a:t>
            </a:r>
            <a:r>
              <a:rPr lang="en-US" spc="20"/>
              <a:t>ESE</a:t>
            </a:r>
            <a:r>
              <a:rPr lang="en-US" spc="25"/>
              <a:t>R</a:t>
            </a:r>
            <a:r>
              <a:rPr lang="en-US" spc="20"/>
              <a:t>VE</a:t>
            </a:r>
            <a:r>
              <a:rPr lang="en-US" spc="25"/>
              <a:t>D</a:t>
            </a:r>
            <a:r>
              <a:rPr lang="en-US" spc="-5"/>
              <a:t>,</a:t>
            </a:r>
            <a:r>
              <a:rPr lang="en-US" spc="25"/>
              <a:t> M</a:t>
            </a:r>
            <a:r>
              <a:rPr lang="en-US" spc="20"/>
              <a:t>ed</a:t>
            </a:r>
            <a:r>
              <a:rPr lang="en-US" spc="10"/>
              <a:t>i</a:t>
            </a:r>
            <a:r>
              <a:rPr lang="en-US" spc="20"/>
              <a:t>p</a:t>
            </a:r>
            <a:r>
              <a:rPr lang="en-US" spc="10"/>
              <a:t>l</a:t>
            </a:r>
            <a:r>
              <a:rPr lang="en-US" spc="20"/>
              <a:t>a</a:t>
            </a:r>
            <a:r>
              <a:rPr lang="en-US" spc="0"/>
              <a:t>t</a:t>
            </a:r>
            <a:r>
              <a:rPr lang="en-US" spc="-5"/>
              <a:t>,</a:t>
            </a:r>
            <a:r>
              <a:rPr lang="en-US" spc="30"/>
              <a:t> </a:t>
            </a:r>
            <a:r>
              <a:rPr lang="en-US" spc="0"/>
              <a:t>I</a:t>
            </a:r>
            <a:r>
              <a:rPr lang="en-US" spc="20"/>
              <a:t>nc</a:t>
            </a:r>
            <a:r>
              <a:rPr lang="en-US" spc="-5"/>
              <a:t>.</a:t>
            </a:r>
            <a:r>
              <a:rPr lang="en-US" spc="25"/>
              <a:t> CON</a:t>
            </a:r>
            <a:r>
              <a:rPr lang="en-US" spc="20"/>
              <a:t>F</a:t>
            </a:r>
            <a:r>
              <a:rPr lang="en-US" spc="0"/>
              <a:t>I</a:t>
            </a:r>
            <a:r>
              <a:rPr lang="en-US" spc="25"/>
              <a:t>D</a:t>
            </a:r>
            <a:r>
              <a:rPr lang="en-US" spc="20"/>
              <a:t>E</a:t>
            </a:r>
            <a:r>
              <a:rPr lang="en-US" spc="25"/>
              <a:t>N</a:t>
            </a:r>
            <a:r>
              <a:rPr lang="en-US" spc="20"/>
              <a:t>T</a:t>
            </a:r>
            <a:r>
              <a:rPr lang="en-US" spc="0"/>
              <a:t>I</a:t>
            </a:r>
            <a:r>
              <a:rPr lang="en-US" spc="20"/>
              <a:t>A</a:t>
            </a:r>
            <a:r>
              <a:rPr lang="en-US" spc="-5"/>
              <a:t>L</a:t>
            </a:r>
            <a:endParaRPr lang="en-US" spc="-5" dirty="0"/>
          </a:p>
        </p:txBody>
      </p:sp>
      <p:sp>
        <p:nvSpPr>
          <p:cNvPr id="7" name="スライド番号プレースホルダー 6">
            <a:extLst>
              <a:ext uri="{FF2B5EF4-FFF2-40B4-BE49-F238E27FC236}">
                <a16:creationId xmlns:a16="http://schemas.microsoft.com/office/drawing/2014/main" id="{218DD8E5-8EED-F6DB-E204-AF4F07B2B54C}"/>
              </a:ext>
            </a:extLst>
          </p:cNvPr>
          <p:cNvSpPr>
            <a:spLocks noGrp="1"/>
          </p:cNvSpPr>
          <p:nvPr>
            <p:ph type="sldNum" sz="quarter" idx="12"/>
          </p:nvPr>
        </p:nvSpPr>
        <p:spPr/>
        <p:txBody>
          <a:bodyPr/>
          <a:lstStyle/>
          <a:p>
            <a:pPr marL="114300">
              <a:lnSpc>
                <a:spcPct val="100000"/>
              </a:lnSpc>
            </a:pPr>
            <a:fld id="{81D60167-4931-47E6-BA6A-407CBD079E47}" type="slidenum">
              <a:rPr lang="en-US" altLang="ja-JP" spc="-10" smtClean="0"/>
              <a:t>‹#›</a:t>
            </a:fld>
            <a:endParaRPr lang="en-US" altLang="ja-JP" spc="-10" dirty="0"/>
          </a:p>
        </p:txBody>
      </p:sp>
    </p:spTree>
    <p:extLst>
      <p:ext uri="{BB962C8B-B14F-4D97-AF65-F5344CB8AC3E}">
        <p14:creationId xmlns:p14="http://schemas.microsoft.com/office/powerpoint/2010/main" val="238413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BFD200-0DFA-46A0-16BE-95F93BAF4287}"/>
              </a:ext>
            </a:extLst>
          </p:cNvPr>
          <p:cNvSpPr>
            <a:spLocks noGrp="1"/>
          </p:cNvSpPr>
          <p:nvPr>
            <p:ph type="title"/>
          </p:nvPr>
        </p:nvSpPr>
        <p:spPr>
          <a:xfrm>
            <a:off x="736564" y="503767"/>
            <a:ext cx="3448900" cy="1763183"/>
          </a:xfrm>
        </p:spPr>
        <p:txBody>
          <a:bodyPr anchor="b"/>
          <a:lstStyle>
            <a:lvl1pPr>
              <a:defRPr sz="2807"/>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D8DFF4D-FCDE-53FE-1C5D-E96132437405}"/>
              </a:ext>
            </a:extLst>
          </p:cNvPr>
          <p:cNvSpPr>
            <a:spLocks noGrp="1"/>
          </p:cNvSpPr>
          <p:nvPr>
            <p:ph type="pic" idx="1"/>
          </p:nvPr>
        </p:nvSpPr>
        <p:spPr>
          <a:xfrm>
            <a:off x="4546088" y="1087996"/>
            <a:ext cx="5413534" cy="5370013"/>
          </a:xfrm>
        </p:spPr>
        <p:txBody>
          <a:bodyPr/>
          <a:lstStyle>
            <a:lvl1pPr marL="0" indent="0">
              <a:buNone/>
              <a:defRPr sz="2807"/>
            </a:lvl1pPr>
            <a:lvl2pPr marL="401010" indent="0">
              <a:buNone/>
              <a:defRPr sz="2456"/>
            </a:lvl2pPr>
            <a:lvl3pPr marL="802020" indent="0">
              <a:buNone/>
              <a:defRPr sz="2105"/>
            </a:lvl3pPr>
            <a:lvl4pPr marL="1203030" indent="0">
              <a:buNone/>
              <a:defRPr sz="1754"/>
            </a:lvl4pPr>
            <a:lvl5pPr marL="1604040" indent="0">
              <a:buNone/>
              <a:defRPr sz="1754"/>
            </a:lvl5pPr>
            <a:lvl6pPr marL="2005051" indent="0">
              <a:buNone/>
              <a:defRPr sz="1754"/>
            </a:lvl6pPr>
            <a:lvl7pPr marL="2406061" indent="0">
              <a:buNone/>
              <a:defRPr sz="1754"/>
            </a:lvl7pPr>
            <a:lvl8pPr marL="2807071" indent="0">
              <a:buNone/>
              <a:defRPr sz="1754"/>
            </a:lvl8pPr>
            <a:lvl9pPr marL="3208081" indent="0">
              <a:buNone/>
              <a:defRPr sz="1754"/>
            </a:lvl9pPr>
          </a:lstStyle>
          <a:p>
            <a:endParaRPr kumimoji="1" lang="ja-JP" altLang="en-US"/>
          </a:p>
        </p:txBody>
      </p:sp>
      <p:sp>
        <p:nvSpPr>
          <p:cNvPr id="4" name="テキスト プレースホルダー 3">
            <a:extLst>
              <a:ext uri="{FF2B5EF4-FFF2-40B4-BE49-F238E27FC236}">
                <a16:creationId xmlns:a16="http://schemas.microsoft.com/office/drawing/2014/main" id="{7A0FC19C-0478-89E9-7BEB-CE70CE051258}"/>
              </a:ext>
            </a:extLst>
          </p:cNvPr>
          <p:cNvSpPr>
            <a:spLocks noGrp="1"/>
          </p:cNvSpPr>
          <p:nvPr>
            <p:ph type="body" sz="half" idx="2"/>
          </p:nvPr>
        </p:nvSpPr>
        <p:spPr>
          <a:xfrm>
            <a:off x="736564" y="2266950"/>
            <a:ext cx="3448900" cy="4199805"/>
          </a:xfrm>
        </p:spPr>
        <p:txBody>
          <a:bodyPr/>
          <a:lstStyle>
            <a:lvl1pPr marL="0" indent="0">
              <a:buNone/>
              <a:defRPr sz="1403"/>
            </a:lvl1pPr>
            <a:lvl2pPr marL="401010" indent="0">
              <a:buNone/>
              <a:defRPr sz="1228"/>
            </a:lvl2pPr>
            <a:lvl3pPr marL="802020" indent="0">
              <a:buNone/>
              <a:defRPr sz="1053"/>
            </a:lvl3pPr>
            <a:lvl4pPr marL="1203030" indent="0">
              <a:buNone/>
              <a:defRPr sz="877"/>
            </a:lvl4pPr>
            <a:lvl5pPr marL="1604040" indent="0">
              <a:buNone/>
              <a:defRPr sz="877"/>
            </a:lvl5pPr>
            <a:lvl6pPr marL="2005051" indent="0">
              <a:buNone/>
              <a:defRPr sz="877"/>
            </a:lvl6pPr>
            <a:lvl7pPr marL="2406061" indent="0">
              <a:buNone/>
              <a:defRPr sz="877"/>
            </a:lvl7pPr>
            <a:lvl8pPr marL="2807071" indent="0">
              <a:buNone/>
              <a:defRPr sz="877"/>
            </a:lvl8pPr>
            <a:lvl9pPr marL="3208081" indent="0">
              <a:buNone/>
              <a:defRPr sz="877"/>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66F3EB5-02A8-E7AB-27A8-6C0B52361E05}"/>
              </a:ext>
            </a:extLst>
          </p:cNvPr>
          <p:cNvSpPr>
            <a:spLocks noGrp="1"/>
          </p:cNvSpPr>
          <p:nvPr>
            <p:ph type="dt" sz="half" idx="10"/>
          </p:nvPr>
        </p:nvSpPr>
        <p:spPr/>
        <p:txBody>
          <a:bodyPr/>
          <a:lstStyle/>
          <a:p>
            <a:fld id="{1D8BD707-D9CF-40AE-B4C6-C98DA3205C09}" type="datetimeFigureOut">
              <a:rPr lang="en-US" smtClean="0"/>
              <a:t>5/26/2025</a:t>
            </a:fld>
            <a:endParaRPr lang="en-US"/>
          </a:p>
        </p:txBody>
      </p:sp>
      <p:sp>
        <p:nvSpPr>
          <p:cNvPr id="6" name="フッター プレースホルダー 5">
            <a:extLst>
              <a:ext uri="{FF2B5EF4-FFF2-40B4-BE49-F238E27FC236}">
                <a16:creationId xmlns:a16="http://schemas.microsoft.com/office/drawing/2014/main" id="{4114D00A-C6A0-01D5-3A72-870F3E87D3DE}"/>
              </a:ext>
            </a:extLst>
          </p:cNvPr>
          <p:cNvSpPr>
            <a:spLocks noGrp="1"/>
          </p:cNvSpPr>
          <p:nvPr>
            <p:ph type="ftr" sz="quarter" idx="11"/>
          </p:nvPr>
        </p:nvSpPr>
        <p:spPr/>
        <p:txBody>
          <a:bodyPr/>
          <a:lstStyle/>
          <a:p>
            <a:pPr marL="12700">
              <a:lnSpc>
                <a:spcPct val="100000"/>
              </a:lnSpc>
            </a:pPr>
            <a:r>
              <a:rPr lang="en-US" spc="25"/>
              <a:t>C</a:t>
            </a:r>
            <a:r>
              <a:rPr lang="en-US" spc="20"/>
              <a:t>opy</a:t>
            </a:r>
            <a:r>
              <a:rPr lang="en-US" spc="5"/>
              <a:t>r</a:t>
            </a:r>
            <a:r>
              <a:rPr lang="en-US" spc="10"/>
              <a:t>i</a:t>
            </a:r>
            <a:r>
              <a:rPr lang="en-US" spc="20"/>
              <a:t>gh</a:t>
            </a:r>
            <a:r>
              <a:rPr lang="en-US" spc="0"/>
              <a:t>t</a:t>
            </a:r>
            <a:r>
              <a:rPr lang="en-US" spc="5"/>
              <a:t>(</a:t>
            </a:r>
            <a:r>
              <a:rPr lang="en-US" spc="25"/>
              <a:t>C</a:t>
            </a:r>
            <a:r>
              <a:rPr lang="en-US" spc="-5"/>
              <a:t>)</a:t>
            </a:r>
            <a:r>
              <a:rPr lang="en-US"/>
              <a:t> </a:t>
            </a:r>
            <a:r>
              <a:rPr lang="en-US" spc="45"/>
              <a:t> </a:t>
            </a:r>
            <a:r>
              <a:rPr lang="en-US" spc="20"/>
              <a:t>AL</a:t>
            </a:r>
            <a:r>
              <a:rPr lang="en-US" spc="-5"/>
              <a:t>L</a:t>
            </a:r>
            <a:r>
              <a:rPr lang="en-US" spc="40"/>
              <a:t> </a:t>
            </a:r>
            <a:r>
              <a:rPr lang="en-US" spc="25"/>
              <a:t>R</a:t>
            </a:r>
            <a:r>
              <a:rPr lang="en-US" spc="0"/>
              <a:t>I</a:t>
            </a:r>
            <a:r>
              <a:rPr lang="en-US" spc="25"/>
              <a:t>GH</a:t>
            </a:r>
            <a:r>
              <a:rPr lang="en-US" spc="20"/>
              <a:t>T</a:t>
            </a:r>
            <a:r>
              <a:rPr lang="en-US" spc="-10"/>
              <a:t>S</a:t>
            </a:r>
            <a:r>
              <a:rPr lang="en-US" spc="45"/>
              <a:t> </a:t>
            </a:r>
            <a:r>
              <a:rPr lang="en-US" spc="25"/>
              <a:t>R</a:t>
            </a:r>
            <a:r>
              <a:rPr lang="en-US" spc="20"/>
              <a:t>ESE</a:t>
            </a:r>
            <a:r>
              <a:rPr lang="en-US" spc="25"/>
              <a:t>R</a:t>
            </a:r>
            <a:r>
              <a:rPr lang="en-US" spc="20"/>
              <a:t>VE</a:t>
            </a:r>
            <a:r>
              <a:rPr lang="en-US" spc="25"/>
              <a:t>D</a:t>
            </a:r>
            <a:r>
              <a:rPr lang="en-US" spc="-5"/>
              <a:t>,</a:t>
            </a:r>
            <a:r>
              <a:rPr lang="en-US" spc="25"/>
              <a:t> M</a:t>
            </a:r>
            <a:r>
              <a:rPr lang="en-US" spc="20"/>
              <a:t>ed</a:t>
            </a:r>
            <a:r>
              <a:rPr lang="en-US" spc="10"/>
              <a:t>i</a:t>
            </a:r>
            <a:r>
              <a:rPr lang="en-US" spc="20"/>
              <a:t>p</a:t>
            </a:r>
            <a:r>
              <a:rPr lang="en-US" spc="10"/>
              <a:t>l</a:t>
            </a:r>
            <a:r>
              <a:rPr lang="en-US" spc="20"/>
              <a:t>a</a:t>
            </a:r>
            <a:r>
              <a:rPr lang="en-US" spc="0"/>
              <a:t>t</a:t>
            </a:r>
            <a:r>
              <a:rPr lang="en-US" spc="-5"/>
              <a:t>,</a:t>
            </a:r>
            <a:r>
              <a:rPr lang="en-US" spc="30"/>
              <a:t> </a:t>
            </a:r>
            <a:r>
              <a:rPr lang="en-US" spc="0"/>
              <a:t>I</a:t>
            </a:r>
            <a:r>
              <a:rPr lang="en-US" spc="20"/>
              <a:t>nc</a:t>
            </a:r>
            <a:r>
              <a:rPr lang="en-US" spc="-5"/>
              <a:t>.</a:t>
            </a:r>
            <a:r>
              <a:rPr lang="en-US" spc="25"/>
              <a:t> CON</a:t>
            </a:r>
            <a:r>
              <a:rPr lang="en-US" spc="20"/>
              <a:t>F</a:t>
            </a:r>
            <a:r>
              <a:rPr lang="en-US" spc="0"/>
              <a:t>I</a:t>
            </a:r>
            <a:r>
              <a:rPr lang="en-US" spc="25"/>
              <a:t>D</a:t>
            </a:r>
            <a:r>
              <a:rPr lang="en-US" spc="20"/>
              <a:t>E</a:t>
            </a:r>
            <a:r>
              <a:rPr lang="en-US" spc="25"/>
              <a:t>N</a:t>
            </a:r>
            <a:r>
              <a:rPr lang="en-US" spc="20"/>
              <a:t>T</a:t>
            </a:r>
            <a:r>
              <a:rPr lang="en-US" spc="0"/>
              <a:t>I</a:t>
            </a:r>
            <a:r>
              <a:rPr lang="en-US" spc="20"/>
              <a:t>A</a:t>
            </a:r>
            <a:r>
              <a:rPr lang="en-US" spc="-5"/>
              <a:t>L</a:t>
            </a:r>
            <a:endParaRPr lang="en-US" spc="-5" dirty="0"/>
          </a:p>
        </p:txBody>
      </p:sp>
      <p:sp>
        <p:nvSpPr>
          <p:cNvPr id="7" name="スライド番号プレースホルダー 6">
            <a:extLst>
              <a:ext uri="{FF2B5EF4-FFF2-40B4-BE49-F238E27FC236}">
                <a16:creationId xmlns:a16="http://schemas.microsoft.com/office/drawing/2014/main" id="{E16009A0-5A8B-FA93-4BDE-D4381E51FDF7}"/>
              </a:ext>
            </a:extLst>
          </p:cNvPr>
          <p:cNvSpPr>
            <a:spLocks noGrp="1"/>
          </p:cNvSpPr>
          <p:nvPr>
            <p:ph type="sldNum" sz="quarter" idx="12"/>
          </p:nvPr>
        </p:nvSpPr>
        <p:spPr/>
        <p:txBody>
          <a:bodyPr/>
          <a:lstStyle/>
          <a:p>
            <a:pPr marL="114300">
              <a:lnSpc>
                <a:spcPct val="100000"/>
              </a:lnSpc>
            </a:pPr>
            <a:fld id="{81D60167-4931-47E6-BA6A-407CBD079E47}" type="slidenum">
              <a:rPr lang="en-US" altLang="ja-JP" spc="-10" smtClean="0"/>
              <a:t>‹#›</a:t>
            </a:fld>
            <a:endParaRPr lang="en-US" altLang="ja-JP" spc="-10" dirty="0"/>
          </a:p>
        </p:txBody>
      </p:sp>
    </p:spTree>
    <p:extLst>
      <p:ext uri="{BB962C8B-B14F-4D97-AF65-F5344CB8AC3E}">
        <p14:creationId xmlns:p14="http://schemas.microsoft.com/office/powerpoint/2010/main" val="1809565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9073BDE-18BB-7F1F-C2F8-CEE969E5A3AE}"/>
              </a:ext>
            </a:extLst>
          </p:cNvPr>
          <p:cNvSpPr>
            <a:spLocks noGrp="1"/>
          </p:cNvSpPr>
          <p:nvPr>
            <p:ph type="title"/>
          </p:nvPr>
        </p:nvSpPr>
        <p:spPr>
          <a:xfrm>
            <a:off x="735171" y="402314"/>
            <a:ext cx="9223058" cy="1460574"/>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35B34B9-6421-2F13-422A-D7BA650DCA2D}"/>
              </a:ext>
            </a:extLst>
          </p:cNvPr>
          <p:cNvSpPr>
            <a:spLocks noGrp="1"/>
          </p:cNvSpPr>
          <p:nvPr>
            <p:ph type="body" idx="1"/>
          </p:nvPr>
        </p:nvSpPr>
        <p:spPr>
          <a:xfrm>
            <a:off x="735171" y="2011568"/>
            <a:ext cx="9223058" cy="479453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533A8FC-F91C-C8D8-3519-350640561F90}"/>
              </a:ext>
            </a:extLst>
          </p:cNvPr>
          <p:cNvSpPr>
            <a:spLocks noGrp="1"/>
          </p:cNvSpPr>
          <p:nvPr>
            <p:ph type="dt" sz="half" idx="2"/>
          </p:nvPr>
        </p:nvSpPr>
        <p:spPr>
          <a:xfrm>
            <a:off x="735171" y="7003756"/>
            <a:ext cx="2406015" cy="402314"/>
          </a:xfrm>
          <a:prstGeom prst="rect">
            <a:avLst/>
          </a:prstGeom>
        </p:spPr>
        <p:txBody>
          <a:bodyPr vert="horz" lIns="91440" tIns="45720" rIns="91440" bIns="45720" rtlCol="0" anchor="ctr"/>
          <a:lstStyle>
            <a:lvl1pPr algn="l">
              <a:defRPr sz="1053">
                <a:solidFill>
                  <a:schemeClr val="tx1">
                    <a:tint val="75000"/>
                  </a:schemeClr>
                </a:solidFill>
              </a:defRPr>
            </a:lvl1pPr>
          </a:lstStyle>
          <a:p>
            <a:fld id="{1D8BD707-D9CF-40AE-B4C6-C98DA3205C09}" type="datetimeFigureOut">
              <a:rPr lang="en-US" smtClean="0"/>
              <a:t>5/26/2025</a:t>
            </a:fld>
            <a:endParaRPr lang="en-US"/>
          </a:p>
        </p:txBody>
      </p:sp>
      <p:sp>
        <p:nvSpPr>
          <p:cNvPr id="5" name="フッター プレースホルダー 4">
            <a:extLst>
              <a:ext uri="{FF2B5EF4-FFF2-40B4-BE49-F238E27FC236}">
                <a16:creationId xmlns:a16="http://schemas.microsoft.com/office/drawing/2014/main" id="{F5970B14-074F-FF39-C746-D2DC2A91B981}"/>
              </a:ext>
            </a:extLst>
          </p:cNvPr>
          <p:cNvSpPr>
            <a:spLocks noGrp="1"/>
          </p:cNvSpPr>
          <p:nvPr>
            <p:ph type="ftr" sz="quarter" idx="3"/>
          </p:nvPr>
        </p:nvSpPr>
        <p:spPr>
          <a:xfrm>
            <a:off x="3542189" y="7003756"/>
            <a:ext cx="3609023" cy="402314"/>
          </a:xfrm>
          <a:prstGeom prst="rect">
            <a:avLst/>
          </a:prstGeom>
        </p:spPr>
        <p:txBody>
          <a:bodyPr vert="horz" lIns="91440" tIns="45720" rIns="91440" bIns="45720" rtlCol="0" anchor="ctr"/>
          <a:lstStyle>
            <a:lvl1pPr algn="ctr">
              <a:defRPr sz="1053">
                <a:solidFill>
                  <a:schemeClr val="tx1">
                    <a:tint val="75000"/>
                  </a:schemeClr>
                </a:solidFill>
              </a:defRPr>
            </a:lvl1pPr>
          </a:lstStyle>
          <a:p>
            <a:pPr marL="12700">
              <a:lnSpc>
                <a:spcPct val="100000"/>
              </a:lnSpc>
            </a:pPr>
            <a:r>
              <a:rPr lang="en-US" spc="25"/>
              <a:t>C</a:t>
            </a:r>
            <a:r>
              <a:rPr lang="en-US" spc="20"/>
              <a:t>opy</a:t>
            </a:r>
            <a:r>
              <a:rPr lang="en-US" spc="5"/>
              <a:t>r</a:t>
            </a:r>
            <a:r>
              <a:rPr lang="en-US" spc="10"/>
              <a:t>i</a:t>
            </a:r>
            <a:r>
              <a:rPr lang="en-US" spc="20"/>
              <a:t>gh</a:t>
            </a:r>
            <a:r>
              <a:rPr lang="en-US" spc="0"/>
              <a:t>t</a:t>
            </a:r>
            <a:r>
              <a:rPr lang="en-US" spc="5"/>
              <a:t>(</a:t>
            </a:r>
            <a:r>
              <a:rPr lang="en-US" spc="25"/>
              <a:t>C</a:t>
            </a:r>
            <a:r>
              <a:rPr lang="en-US" spc="-5"/>
              <a:t>)</a:t>
            </a:r>
            <a:r>
              <a:rPr lang="en-US"/>
              <a:t> </a:t>
            </a:r>
            <a:r>
              <a:rPr lang="en-US" spc="45"/>
              <a:t> </a:t>
            </a:r>
            <a:r>
              <a:rPr lang="en-US" spc="20"/>
              <a:t>AL</a:t>
            </a:r>
            <a:r>
              <a:rPr lang="en-US" spc="-5"/>
              <a:t>L</a:t>
            </a:r>
            <a:r>
              <a:rPr lang="en-US" spc="40"/>
              <a:t> </a:t>
            </a:r>
            <a:r>
              <a:rPr lang="en-US" spc="25"/>
              <a:t>R</a:t>
            </a:r>
            <a:r>
              <a:rPr lang="en-US" spc="0"/>
              <a:t>I</a:t>
            </a:r>
            <a:r>
              <a:rPr lang="en-US" spc="25"/>
              <a:t>GH</a:t>
            </a:r>
            <a:r>
              <a:rPr lang="en-US" spc="20"/>
              <a:t>T</a:t>
            </a:r>
            <a:r>
              <a:rPr lang="en-US" spc="-10"/>
              <a:t>S</a:t>
            </a:r>
            <a:r>
              <a:rPr lang="en-US" spc="45"/>
              <a:t> </a:t>
            </a:r>
            <a:r>
              <a:rPr lang="en-US" spc="25"/>
              <a:t>R</a:t>
            </a:r>
            <a:r>
              <a:rPr lang="en-US" spc="20"/>
              <a:t>ESE</a:t>
            </a:r>
            <a:r>
              <a:rPr lang="en-US" spc="25"/>
              <a:t>R</a:t>
            </a:r>
            <a:r>
              <a:rPr lang="en-US" spc="20"/>
              <a:t>VE</a:t>
            </a:r>
            <a:r>
              <a:rPr lang="en-US" spc="25"/>
              <a:t>D</a:t>
            </a:r>
            <a:r>
              <a:rPr lang="en-US" spc="-5"/>
              <a:t>,</a:t>
            </a:r>
            <a:r>
              <a:rPr lang="en-US" spc="25"/>
              <a:t> M</a:t>
            </a:r>
            <a:r>
              <a:rPr lang="en-US" spc="20"/>
              <a:t>ed</a:t>
            </a:r>
            <a:r>
              <a:rPr lang="en-US" spc="10"/>
              <a:t>i</a:t>
            </a:r>
            <a:r>
              <a:rPr lang="en-US" spc="20"/>
              <a:t>p</a:t>
            </a:r>
            <a:r>
              <a:rPr lang="en-US" spc="10"/>
              <a:t>l</a:t>
            </a:r>
            <a:r>
              <a:rPr lang="en-US" spc="20"/>
              <a:t>a</a:t>
            </a:r>
            <a:r>
              <a:rPr lang="en-US" spc="0"/>
              <a:t>t</a:t>
            </a:r>
            <a:r>
              <a:rPr lang="en-US" spc="-5"/>
              <a:t>,</a:t>
            </a:r>
            <a:r>
              <a:rPr lang="en-US" spc="30"/>
              <a:t> </a:t>
            </a:r>
            <a:r>
              <a:rPr lang="en-US" spc="0"/>
              <a:t>I</a:t>
            </a:r>
            <a:r>
              <a:rPr lang="en-US" spc="20"/>
              <a:t>nc</a:t>
            </a:r>
            <a:r>
              <a:rPr lang="en-US" spc="-5"/>
              <a:t>.</a:t>
            </a:r>
            <a:r>
              <a:rPr lang="en-US" spc="25"/>
              <a:t> CON</a:t>
            </a:r>
            <a:r>
              <a:rPr lang="en-US" spc="20"/>
              <a:t>F</a:t>
            </a:r>
            <a:r>
              <a:rPr lang="en-US" spc="0"/>
              <a:t>I</a:t>
            </a:r>
            <a:r>
              <a:rPr lang="en-US" spc="25"/>
              <a:t>D</a:t>
            </a:r>
            <a:r>
              <a:rPr lang="en-US" spc="20"/>
              <a:t>E</a:t>
            </a:r>
            <a:r>
              <a:rPr lang="en-US" spc="25"/>
              <a:t>N</a:t>
            </a:r>
            <a:r>
              <a:rPr lang="en-US" spc="20"/>
              <a:t>T</a:t>
            </a:r>
            <a:r>
              <a:rPr lang="en-US" spc="0"/>
              <a:t>I</a:t>
            </a:r>
            <a:r>
              <a:rPr lang="en-US" spc="20"/>
              <a:t>A</a:t>
            </a:r>
            <a:r>
              <a:rPr lang="en-US" spc="-5"/>
              <a:t>L</a:t>
            </a:r>
            <a:endParaRPr lang="en-US" spc="-5" dirty="0"/>
          </a:p>
        </p:txBody>
      </p:sp>
      <p:sp>
        <p:nvSpPr>
          <p:cNvPr id="6" name="スライド番号プレースホルダー 5">
            <a:extLst>
              <a:ext uri="{FF2B5EF4-FFF2-40B4-BE49-F238E27FC236}">
                <a16:creationId xmlns:a16="http://schemas.microsoft.com/office/drawing/2014/main" id="{9F955040-0393-FA58-3ED5-746269B09208}"/>
              </a:ext>
            </a:extLst>
          </p:cNvPr>
          <p:cNvSpPr>
            <a:spLocks noGrp="1"/>
          </p:cNvSpPr>
          <p:nvPr>
            <p:ph type="sldNum" sz="quarter" idx="4"/>
          </p:nvPr>
        </p:nvSpPr>
        <p:spPr>
          <a:xfrm>
            <a:off x="7552214" y="7003756"/>
            <a:ext cx="2406015" cy="402314"/>
          </a:xfrm>
          <a:prstGeom prst="rect">
            <a:avLst/>
          </a:prstGeom>
        </p:spPr>
        <p:txBody>
          <a:bodyPr vert="horz" lIns="91440" tIns="45720" rIns="91440" bIns="45720" rtlCol="0" anchor="ctr"/>
          <a:lstStyle>
            <a:lvl1pPr algn="r">
              <a:defRPr sz="1053">
                <a:solidFill>
                  <a:schemeClr val="tx1">
                    <a:tint val="75000"/>
                  </a:schemeClr>
                </a:solidFill>
              </a:defRPr>
            </a:lvl1pPr>
          </a:lstStyle>
          <a:p>
            <a:pPr marL="114300">
              <a:lnSpc>
                <a:spcPct val="100000"/>
              </a:lnSpc>
            </a:pPr>
            <a:fld id="{81D60167-4931-47E6-BA6A-407CBD079E47}" type="slidenum">
              <a:rPr lang="en-US" altLang="ja-JP" spc="-10" smtClean="0"/>
              <a:t>‹#›</a:t>
            </a:fld>
            <a:endParaRPr lang="en-US" altLang="ja-JP" spc="-10" dirty="0"/>
          </a:p>
        </p:txBody>
      </p:sp>
    </p:spTree>
    <p:extLst>
      <p:ext uri="{BB962C8B-B14F-4D97-AF65-F5344CB8AC3E}">
        <p14:creationId xmlns:p14="http://schemas.microsoft.com/office/powerpoint/2010/main" val="83709793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l" defTabSz="802020" rtl="0" eaLnBrk="1" latinLnBrk="0" hangingPunct="1">
        <a:lnSpc>
          <a:spcPct val="90000"/>
        </a:lnSpc>
        <a:spcBef>
          <a:spcPct val="0"/>
        </a:spcBef>
        <a:buNone/>
        <a:defRPr kumimoji="1" sz="3859" kern="1200">
          <a:solidFill>
            <a:schemeClr val="tx1"/>
          </a:solidFill>
          <a:latin typeface="+mj-lt"/>
          <a:ea typeface="+mj-ea"/>
          <a:cs typeface="+mj-cs"/>
        </a:defRPr>
      </a:lvl1pPr>
    </p:titleStyle>
    <p:bodyStyle>
      <a:lvl1pPr marL="200505" indent="-200505" algn="l" defTabSz="802020" rtl="0" eaLnBrk="1" latinLnBrk="0" hangingPunct="1">
        <a:lnSpc>
          <a:spcPct val="90000"/>
        </a:lnSpc>
        <a:spcBef>
          <a:spcPts val="877"/>
        </a:spcBef>
        <a:buFont typeface="Arial" panose="020B0604020202020204" pitchFamily="34" charset="0"/>
        <a:buChar char="•"/>
        <a:defRPr kumimoji="1" sz="2456" kern="1200">
          <a:solidFill>
            <a:schemeClr val="tx1"/>
          </a:solidFill>
          <a:latin typeface="+mn-lt"/>
          <a:ea typeface="+mn-ea"/>
          <a:cs typeface="+mn-cs"/>
        </a:defRPr>
      </a:lvl1pPr>
      <a:lvl2pPr marL="601515" indent="-200505" algn="l" defTabSz="802020" rtl="0" eaLnBrk="1" latinLnBrk="0" hangingPunct="1">
        <a:lnSpc>
          <a:spcPct val="90000"/>
        </a:lnSpc>
        <a:spcBef>
          <a:spcPts val="439"/>
        </a:spcBef>
        <a:buFont typeface="Arial" panose="020B0604020202020204" pitchFamily="34" charset="0"/>
        <a:buChar char="•"/>
        <a:defRPr kumimoji="1" sz="2105" kern="1200">
          <a:solidFill>
            <a:schemeClr val="tx1"/>
          </a:solidFill>
          <a:latin typeface="+mn-lt"/>
          <a:ea typeface="+mn-ea"/>
          <a:cs typeface="+mn-cs"/>
        </a:defRPr>
      </a:lvl2pPr>
      <a:lvl3pPr marL="1002525" indent="-200505" algn="l" defTabSz="802020" rtl="0" eaLnBrk="1" latinLnBrk="0" hangingPunct="1">
        <a:lnSpc>
          <a:spcPct val="90000"/>
        </a:lnSpc>
        <a:spcBef>
          <a:spcPts val="439"/>
        </a:spcBef>
        <a:buFont typeface="Arial" panose="020B0604020202020204" pitchFamily="34" charset="0"/>
        <a:buChar char="•"/>
        <a:defRPr kumimoji="1" sz="1754" kern="1200">
          <a:solidFill>
            <a:schemeClr val="tx1"/>
          </a:solidFill>
          <a:latin typeface="+mn-lt"/>
          <a:ea typeface="+mn-ea"/>
          <a:cs typeface="+mn-cs"/>
        </a:defRPr>
      </a:lvl3pPr>
      <a:lvl4pPr marL="1403535" indent="-200505" algn="l" defTabSz="802020"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4pPr>
      <a:lvl5pPr marL="1804546" indent="-200505" algn="l" defTabSz="802020"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5pPr>
      <a:lvl6pPr marL="2205556" indent="-200505" algn="l" defTabSz="802020"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6pPr>
      <a:lvl7pPr marL="2606566" indent="-200505" algn="l" defTabSz="802020"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7pPr>
      <a:lvl8pPr marL="3007576" indent="-200505" algn="l" defTabSz="802020"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8pPr>
      <a:lvl9pPr marL="3408586" indent="-200505" algn="l" defTabSz="802020"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9pPr>
    </p:bodyStyle>
    <p:otherStyle>
      <a:defPPr>
        <a:defRPr lang="ja-JP"/>
      </a:defPPr>
      <a:lvl1pPr marL="0" algn="l" defTabSz="802020" rtl="0" eaLnBrk="1" latinLnBrk="0" hangingPunct="1">
        <a:defRPr kumimoji="1" sz="1579" kern="1200">
          <a:solidFill>
            <a:schemeClr val="tx1"/>
          </a:solidFill>
          <a:latin typeface="+mn-lt"/>
          <a:ea typeface="+mn-ea"/>
          <a:cs typeface="+mn-cs"/>
        </a:defRPr>
      </a:lvl1pPr>
      <a:lvl2pPr marL="401010" algn="l" defTabSz="802020" rtl="0" eaLnBrk="1" latinLnBrk="0" hangingPunct="1">
        <a:defRPr kumimoji="1" sz="1579" kern="1200">
          <a:solidFill>
            <a:schemeClr val="tx1"/>
          </a:solidFill>
          <a:latin typeface="+mn-lt"/>
          <a:ea typeface="+mn-ea"/>
          <a:cs typeface="+mn-cs"/>
        </a:defRPr>
      </a:lvl2pPr>
      <a:lvl3pPr marL="802020" algn="l" defTabSz="802020" rtl="0" eaLnBrk="1" latinLnBrk="0" hangingPunct="1">
        <a:defRPr kumimoji="1" sz="1579" kern="1200">
          <a:solidFill>
            <a:schemeClr val="tx1"/>
          </a:solidFill>
          <a:latin typeface="+mn-lt"/>
          <a:ea typeface="+mn-ea"/>
          <a:cs typeface="+mn-cs"/>
        </a:defRPr>
      </a:lvl3pPr>
      <a:lvl4pPr marL="1203030" algn="l" defTabSz="802020" rtl="0" eaLnBrk="1" latinLnBrk="0" hangingPunct="1">
        <a:defRPr kumimoji="1" sz="1579" kern="1200">
          <a:solidFill>
            <a:schemeClr val="tx1"/>
          </a:solidFill>
          <a:latin typeface="+mn-lt"/>
          <a:ea typeface="+mn-ea"/>
          <a:cs typeface="+mn-cs"/>
        </a:defRPr>
      </a:lvl4pPr>
      <a:lvl5pPr marL="1604040" algn="l" defTabSz="802020" rtl="0" eaLnBrk="1" latinLnBrk="0" hangingPunct="1">
        <a:defRPr kumimoji="1" sz="1579" kern="1200">
          <a:solidFill>
            <a:schemeClr val="tx1"/>
          </a:solidFill>
          <a:latin typeface="+mn-lt"/>
          <a:ea typeface="+mn-ea"/>
          <a:cs typeface="+mn-cs"/>
        </a:defRPr>
      </a:lvl5pPr>
      <a:lvl6pPr marL="2005051" algn="l" defTabSz="802020" rtl="0" eaLnBrk="1" latinLnBrk="0" hangingPunct="1">
        <a:defRPr kumimoji="1" sz="1579" kern="1200">
          <a:solidFill>
            <a:schemeClr val="tx1"/>
          </a:solidFill>
          <a:latin typeface="+mn-lt"/>
          <a:ea typeface="+mn-ea"/>
          <a:cs typeface="+mn-cs"/>
        </a:defRPr>
      </a:lvl6pPr>
      <a:lvl7pPr marL="2406061" algn="l" defTabSz="802020" rtl="0" eaLnBrk="1" latinLnBrk="0" hangingPunct="1">
        <a:defRPr kumimoji="1" sz="1579" kern="1200">
          <a:solidFill>
            <a:schemeClr val="tx1"/>
          </a:solidFill>
          <a:latin typeface="+mn-lt"/>
          <a:ea typeface="+mn-ea"/>
          <a:cs typeface="+mn-cs"/>
        </a:defRPr>
      </a:lvl7pPr>
      <a:lvl8pPr marL="2807071" algn="l" defTabSz="802020" rtl="0" eaLnBrk="1" latinLnBrk="0" hangingPunct="1">
        <a:defRPr kumimoji="1" sz="1579" kern="1200">
          <a:solidFill>
            <a:schemeClr val="tx1"/>
          </a:solidFill>
          <a:latin typeface="+mn-lt"/>
          <a:ea typeface="+mn-ea"/>
          <a:cs typeface="+mn-cs"/>
        </a:defRPr>
      </a:lvl8pPr>
      <a:lvl9pPr marL="3208081" algn="l" defTabSz="802020" rtl="0" eaLnBrk="1" latinLnBrk="0" hangingPunct="1">
        <a:defRPr kumimoji="1"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0.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txBox="1"/>
          <p:nvPr/>
        </p:nvSpPr>
        <p:spPr>
          <a:xfrm>
            <a:off x="3176102" y="3168650"/>
            <a:ext cx="4341196" cy="738664"/>
          </a:xfrm>
          <a:prstGeom prst="rect">
            <a:avLst/>
          </a:prstGeom>
        </p:spPr>
        <p:txBody>
          <a:bodyPr vert="horz" wrap="square" lIns="0" tIns="0" rIns="0" bIns="0" rtlCol="0">
            <a:spAutoFit/>
          </a:bodyPr>
          <a:lstStyle/>
          <a:p>
            <a:pPr marL="12700">
              <a:lnSpc>
                <a:spcPct val="100000"/>
              </a:lnSpc>
            </a:pPr>
            <a:r>
              <a:rPr sz="4800" spc="10" dirty="0">
                <a:latin typeface="ＭＳ Ｐゴシック" panose="020B0600070205080204" pitchFamily="50" charset="-128"/>
                <a:ea typeface="ＭＳ Ｐゴシック" panose="020B0600070205080204" pitchFamily="50" charset="-128"/>
                <a:cs typeface="メイリオ"/>
              </a:rPr>
              <a:t>熱中症について</a:t>
            </a:r>
            <a:endParaRPr sz="4800" dirty="0">
              <a:latin typeface="ＭＳ Ｐゴシック" panose="020B0600070205080204" pitchFamily="50" charset="-128"/>
              <a:ea typeface="ＭＳ Ｐゴシック" panose="020B0600070205080204" pitchFamily="50" charset="-128"/>
              <a:cs typeface="メイリオ"/>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9FC864-5C38-5762-E578-6EBCC57500B9}"/>
              </a:ext>
            </a:extLst>
          </p:cNvPr>
          <p:cNvSpPr>
            <a:spLocks noGrp="1"/>
          </p:cNvSpPr>
          <p:nvPr>
            <p:ph type="title"/>
          </p:nvPr>
        </p:nvSpPr>
        <p:spPr>
          <a:xfrm>
            <a:off x="812800" y="302610"/>
            <a:ext cx="9067800" cy="1259417"/>
          </a:xfrm>
        </p:spPr>
        <p:txBody>
          <a:bodyPr/>
          <a:lstStyle/>
          <a:p>
            <a:pPr algn="ctr"/>
            <a:r>
              <a:rPr kumimoji="1" lang="ja-JP" altLang="en-US" dirty="0">
                <a:latin typeface="ＭＳ Ｐゴシック" panose="020B0600070205080204" pitchFamily="50" charset="-128"/>
                <a:ea typeface="ＭＳ Ｐゴシック" panose="020B0600070205080204" pitchFamily="50" charset="-128"/>
              </a:rPr>
              <a:t>熱中症　応急処置</a:t>
            </a:r>
          </a:p>
        </p:txBody>
      </p:sp>
      <p:sp>
        <p:nvSpPr>
          <p:cNvPr id="4" name="正方形/長方形 3"/>
          <p:cNvSpPr/>
          <p:nvPr/>
        </p:nvSpPr>
        <p:spPr>
          <a:xfrm>
            <a:off x="2311268" y="6064250"/>
            <a:ext cx="6596402" cy="1007776"/>
          </a:xfrm>
          <a:prstGeom prst="rect">
            <a:avLst/>
          </a:prstGeom>
        </p:spPr>
        <p:txBody>
          <a:bodyPr wrap="square">
            <a:spAutoFit/>
          </a:bodyPr>
          <a:lstStyle/>
          <a:p>
            <a:r>
              <a:rPr lang="ja-JP" altLang="en-US" sz="1983" dirty="0">
                <a:latin typeface="ＭＳ Ｐゴシック" panose="020B0600070205080204" pitchFamily="50" charset="-128"/>
                <a:ea typeface="ＭＳ Ｐゴシック" panose="020B0600070205080204" pitchFamily="50" charset="-128"/>
              </a:rPr>
              <a:t>吐物等による窒息を防ぐため、傷病者を回復体位にする。</a:t>
            </a:r>
            <a:br>
              <a:rPr lang="ja-JP" altLang="en-US" sz="1983" dirty="0">
                <a:latin typeface="ＭＳ Ｐゴシック" panose="020B0600070205080204" pitchFamily="50" charset="-128"/>
                <a:ea typeface="ＭＳ Ｐゴシック" panose="020B0600070205080204" pitchFamily="50" charset="-128"/>
              </a:rPr>
            </a:br>
            <a:r>
              <a:rPr lang="ja-JP" altLang="en-US" sz="1983" dirty="0">
                <a:latin typeface="ＭＳ Ｐゴシック" panose="020B0600070205080204" pitchFamily="50" charset="-128"/>
                <a:ea typeface="ＭＳ Ｐゴシック" panose="020B0600070205080204" pitchFamily="50" charset="-128"/>
              </a:rPr>
              <a:t>下あごを前に出し、上側の膝を約</a:t>
            </a:r>
            <a:r>
              <a:rPr lang="en-US" altLang="ja-JP" sz="1983" dirty="0">
                <a:latin typeface="ＭＳ Ｐゴシック" panose="020B0600070205080204" pitchFamily="50" charset="-128"/>
                <a:ea typeface="ＭＳ Ｐゴシック" panose="020B0600070205080204" pitchFamily="50" charset="-128"/>
              </a:rPr>
              <a:t>90</a:t>
            </a:r>
            <a:r>
              <a:rPr lang="ja-JP" altLang="en-US" sz="1983" dirty="0">
                <a:latin typeface="ＭＳ Ｐゴシック" panose="020B0600070205080204" pitchFamily="50" charset="-128"/>
                <a:ea typeface="ＭＳ Ｐゴシック" panose="020B0600070205080204" pitchFamily="50" charset="-128"/>
              </a:rPr>
              <a:t>度曲げ、傷病者が後ろに倒れないようにする。</a:t>
            </a:r>
          </a:p>
        </p:txBody>
      </p:sp>
      <p:sp>
        <p:nvSpPr>
          <p:cNvPr id="5" name="テキスト ボックス 4"/>
          <p:cNvSpPr txBox="1"/>
          <p:nvPr/>
        </p:nvSpPr>
        <p:spPr>
          <a:xfrm>
            <a:off x="2983252" y="1997208"/>
            <a:ext cx="4895892" cy="431528"/>
          </a:xfrm>
          <a:prstGeom prst="rect">
            <a:avLst/>
          </a:prstGeom>
          <a:noFill/>
        </p:spPr>
        <p:txBody>
          <a:bodyPr wrap="none" rtlCol="0">
            <a:spAutoFit/>
          </a:bodyPr>
          <a:lstStyle/>
          <a:p>
            <a:r>
              <a:rPr lang="ja-JP" altLang="en-US" sz="2204" b="1" dirty="0">
                <a:latin typeface="ＭＳ Ｐゴシック" panose="020B0600070205080204" pitchFamily="50" charset="-128"/>
                <a:ea typeface="ＭＳ Ｐゴシック" panose="020B0600070205080204" pitchFamily="50" charset="-128"/>
              </a:rPr>
              <a:t>意識がない時　嘔吐しているときの体位</a:t>
            </a:r>
          </a:p>
        </p:txBody>
      </p:sp>
      <p:pic>
        <p:nvPicPr>
          <p:cNvPr id="3" name="図 2">
            <a:extLst>
              <a:ext uri="{FF2B5EF4-FFF2-40B4-BE49-F238E27FC236}">
                <a16:creationId xmlns:a16="http://schemas.microsoft.com/office/drawing/2014/main" id="{B5E8434D-ACC7-8319-9F23-442B10EFF28E}"/>
              </a:ext>
            </a:extLst>
          </p:cNvPr>
          <p:cNvPicPr>
            <a:picLocks noChangeAspect="1"/>
          </p:cNvPicPr>
          <p:nvPr/>
        </p:nvPicPr>
        <p:blipFill>
          <a:blip r:embed="rId2"/>
          <a:stretch>
            <a:fillRect/>
          </a:stretch>
        </p:blipFill>
        <p:spPr>
          <a:xfrm>
            <a:off x="927100" y="1997208"/>
            <a:ext cx="8461243" cy="4015505"/>
          </a:xfrm>
          <a:prstGeom prst="rect">
            <a:avLst/>
          </a:prstGeom>
        </p:spPr>
      </p:pic>
    </p:spTree>
    <p:extLst>
      <p:ext uri="{BB962C8B-B14F-4D97-AF65-F5344CB8AC3E}">
        <p14:creationId xmlns:p14="http://schemas.microsoft.com/office/powerpoint/2010/main" val="4134062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843" t="8617" r="4622"/>
          <a:stretch/>
        </p:blipFill>
        <p:spPr bwMode="auto">
          <a:xfrm>
            <a:off x="586172" y="683906"/>
            <a:ext cx="9629512" cy="6347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4527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2" name="グループ化 171">
            <a:extLst>
              <a:ext uri="{FF2B5EF4-FFF2-40B4-BE49-F238E27FC236}">
                <a16:creationId xmlns:a16="http://schemas.microsoft.com/office/drawing/2014/main" id="{65DE9CF8-2A65-821A-55A2-05500849B06E}"/>
              </a:ext>
            </a:extLst>
          </p:cNvPr>
          <p:cNvGrpSpPr/>
          <p:nvPr/>
        </p:nvGrpSpPr>
        <p:grpSpPr>
          <a:xfrm>
            <a:off x="1386042" y="1947073"/>
            <a:ext cx="8952759" cy="1243965"/>
            <a:chOff x="2433379" y="3990494"/>
            <a:chExt cx="6143047" cy="606183"/>
          </a:xfrm>
        </p:grpSpPr>
        <p:sp>
          <p:nvSpPr>
            <p:cNvPr id="136" name="object 136"/>
            <p:cNvSpPr/>
            <p:nvPr/>
          </p:nvSpPr>
          <p:spPr>
            <a:xfrm>
              <a:off x="2433379" y="4596677"/>
              <a:ext cx="6143047" cy="0"/>
            </a:xfrm>
            <a:custGeom>
              <a:avLst/>
              <a:gdLst/>
              <a:ahLst/>
              <a:cxnLst/>
              <a:rect l="l" t="t" r="r" b="b"/>
              <a:pathLst>
                <a:path w="8053070">
                  <a:moveTo>
                    <a:pt x="0" y="0"/>
                  </a:moveTo>
                  <a:lnTo>
                    <a:pt x="8052816" y="0"/>
                  </a:lnTo>
                </a:path>
              </a:pathLst>
            </a:custGeom>
            <a:ln w="9525">
              <a:solidFill>
                <a:srgbClr val="D9D9D9"/>
              </a:solidFill>
            </a:ln>
          </p:spPr>
          <p:txBody>
            <a:bodyPr wrap="square" lIns="0" tIns="0" rIns="0" bIns="0" rtlCol="0"/>
            <a:lstStyle/>
            <a:p>
              <a:endParaRPr sz="1373" dirty="0">
                <a:latin typeface="ＭＳ Ｐゴシック" panose="020B0600070205080204" pitchFamily="50" charset="-128"/>
                <a:ea typeface="ＭＳ Ｐゴシック" panose="020B0600070205080204" pitchFamily="50" charset="-128"/>
              </a:endParaRPr>
            </a:p>
          </p:txBody>
        </p:sp>
        <p:sp>
          <p:nvSpPr>
            <p:cNvPr id="137" name="object 137"/>
            <p:cNvSpPr/>
            <p:nvPr/>
          </p:nvSpPr>
          <p:spPr>
            <a:xfrm>
              <a:off x="2433379" y="4414159"/>
              <a:ext cx="6143047" cy="0"/>
            </a:xfrm>
            <a:custGeom>
              <a:avLst/>
              <a:gdLst/>
              <a:ahLst/>
              <a:cxnLst/>
              <a:rect l="l" t="t" r="r" b="b"/>
              <a:pathLst>
                <a:path w="8053070">
                  <a:moveTo>
                    <a:pt x="0" y="0"/>
                  </a:moveTo>
                  <a:lnTo>
                    <a:pt x="8052816" y="0"/>
                  </a:lnTo>
                </a:path>
              </a:pathLst>
            </a:custGeom>
            <a:ln w="9525">
              <a:solidFill>
                <a:srgbClr val="D9D9D9"/>
              </a:solidFill>
            </a:ln>
          </p:spPr>
          <p:txBody>
            <a:bodyPr wrap="square" lIns="0" tIns="0" rIns="0" bIns="0" rtlCol="0"/>
            <a:lstStyle/>
            <a:p>
              <a:endParaRPr sz="1373" dirty="0">
                <a:latin typeface="ＭＳ Ｐゴシック" panose="020B0600070205080204" pitchFamily="50" charset="-128"/>
                <a:ea typeface="ＭＳ Ｐゴシック" panose="020B0600070205080204" pitchFamily="50" charset="-128"/>
              </a:endParaRPr>
            </a:p>
          </p:txBody>
        </p:sp>
        <p:sp>
          <p:nvSpPr>
            <p:cNvPr id="138" name="object 138"/>
            <p:cNvSpPr/>
            <p:nvPr/>
          </p:nvSpPr>
          <p:spPr>
            <a:xfrm>
              <a:off x="2433379" y="4231639"/>
              <a:ext cx="6143047" cy="0"/>
            </a:xfrm>
            <a:custGeom>
              <a:avLst/>
              <a:gdLst/>
              <a:ahLst/>
              <a:cxnLst/>
              <a:rect l="l" t="t" r="r" b="b"/>
              <a:pathLst>
                <a:path w="8053070">
                  <a:moveTo>
                    <a:pt x="0" y="0"/>
                  </a:moveTo>
                  <a:lnTo>
                    <a:pt x="8052816" y="0"/>
                  </a:lnTo>
                </a:path>
              </a:pathLst>
            </a:custGeom>
            <a:ln w="9525">
              <a:solidFill>
                <a:srgbClr val="D9D9D9"/>
              </a:solidFill>
            </a:ln>
          </p:spPr>
          <p:txBody>
            <a:bodyPr wrap="square" lIns="0" tIns="0" rIns="0" bIns="0" rtlCol="0"/>
            <a:lstStyle/>
            <a:p>
              <a:endParaRPr sz="1373" dirty="0">
                <a:latin typeface="ＭＳ Ｐゴシック" panose="020B0600070205080204" pitchFamily="50" charset="-128"/>
                <a:ea typeface="ＭＳ Ｐゴシック" panose="020B0600070205080204" pitchFamily="50" charset="-128"/>
              </a:endParaRPr>
            </a:p>
          </p:txBody>
        </p:sp>
        <p:sp>
          <p:nvSpPr>
            <p:cNvPr id="139" name="object 139"/>
            <p:cNvSpPr/>
            <p:nvPr/>
          </p:nvSpPr>
          <p:spPr>
            <a:xfrm>
              <a:off x="2433379" y="4049121"/>
              <a:ext cx="6143047" cy="0"/>
            </a:xfrm>
            <a:custGeom>
              <a:avLst/>
              <a:gdLst/>
              <a:ahLst/>
              <a:cxnLst/>
              <a:rect l="l" t="t" r="r" b="b"/>
              <a:pathLst>
                <a:path w="8053070">
                  <a:moveTo>
                    <a:pt x="0" y="0"/>
                  </a:moveTo>
                  <a:lnTo>
                    <a:pt x="8052816" y="0"/>
                  </a:lnTo>
                </a:path>
              </a:pathLst>
            </a:custGeom>
            <a:ln w="9525">
              <a:solidFill>
                <a:srgbClr val="D9D9D9"/>
              </a:solidFill>
            </a:ln>
          </p:spPr>
          <p:txBody>
            <a:bodyPr wrap="square" lIns="0" tIns="0" rIns="0" bIns="0" rtlCol="0"/>
            <a:lstStyle/>
            <a:p>
              <a:endParaRPr sz="1373" dirty="0">
                <a:latin typeface="ＭＳ Ｐゴシック" panose="020B0600070205080204" pitchFamily="50" charset="-128"/>
                <a:ea typeface="ＭＳ Ｐゴシック" panose="020B0600070205080204" pitchFamily="50" charset="-128"/>
              </a:endParaRPr>
            </a:p>
          </p:txBody>
        </p:sp>
        <p:sp>
          <p:nvSpPr>
            <p:cNvPr id="140" name="object 140"/>
            <p:cNvSpPr/>
            <p:nvPr/>
          </p:nvSpPr>
          <p:spPr>
            <a:xfrm>
              <a:off x="2689718" y="4092719"/>
              <a:ext cx="5630561" cy="338589"/>
            </a:xfrm>
            <a:custGeom>
              <a:avLst/>
              <a:gdLst/>
              <a:ahLst/>
              <a:cxnLst/>
              <a:rect l="l" t="t" r="r" b="b"/>
              <a:pathLst>
                <a:path w="7381240" h="443864">
                  <a:moveTo>
                    <a:pt x="0" y="377952"/>
                  </a:moveTo>
                  <a:lnTo>
                    <a:pt x="670560" y="239268"/>
                  </a:lnTo>
                  <a:lnTo>
                    <a:pt x="1342644" y="377952"/>
                  </a:lnTo>
                  <a:lnTo>
                    <a:pt x="2013203" y="443484"/>
                  </a:lnTo>
                  <a:lnTo>
                    <a:pt x="2683764" y="304800"/>
                  </a:lnTo>
                  <a:lnTo>
                    <a:pt x="3354324" y="364236"/>
                  </a:lnTo>
                  <a:lnTo>
                    <a:pt x="4026407" y="284988"/>
                  </a:lnTo>
                  <a:lnTo>
                    <a:pt x="4696968" y="393192"/>
                  </a:lnTo>
                  <a:lnTo>
                    <a:pt x="5367528" y="272796"/>
                  </a:lnTo>
                  <a:lnTo>
                    <a:pt x="6039611" y="292608"/>
                  </a:lnTo>
                  <a:lnTo>
                    <a:pt x="6710172" y="204216"/>
                  </a:lnTo>
                  <a:lnTo>
                    <a:pt x="7380732" y="0"/>
                  </a:lnTo>
                </a:path>
              </a:pathLst>
            </a:custGeom>
            <a:ln w="28575">
              <a:solidFill>
                <a:srgbClr val="FF0000"/>
              </a:solidFill>
            </a:ln>
          </p:spPr>
          <p:txBody>
            <a:bodyPr wrap="square" lIns="0" tIns="0" rIns="0" bIns="0" rtlCol="0"/>
            <a:lstStyle/>
            <a:p>
              <a:endParaRPr sz="1373" dirty="0">
                <a:latin typeface="ＭＳ Ｐゴシック" panose="020B0600070205080204" pitchFamily="50" charset="-128"/>
                <a:ea typeface="ＭＳ Ｐゴシック" panose="020B0600070205080204" pitchFamily="50" charset="-128"/>
              </a:endParaRPr>
            </a:p>
          </p:txBody>
        </p:sp>
        <p:sp>
          <p:nvSpPr>
            <p:cNvPr id="141" name="object 141"/>
            <p:cNvSpPr/>
            <p:nvPr/>
          </p:nvSpPr>
          <p:spPr>
            <a:xfrm>
              <a:off x="2656295" y="4347003"/>
              <a:ext cx="67815" cy="67815"/>
            </a:xfrm>
            <a:custGeom>
              <a:avLst/>
              <a:gdLst/>
              <a:ahLst/>
              <a:cxnLst/>
              <a:rect l="l" t="t" r="r" b="b"/>
              <a:pathLst>
                <a:path w="88900" h="88900">
                  <a:moveTo>
                    <a:pt x="44195" y="0"/>
                  </a:moveTo>
                  <a:lnTo>
                    <a:pt x="0" y="44196"/>
                  </a:lnTo>
                  <a:lnTo>
                    <a:pt x="44195" y="88392"/>
                  </a:lnTo>
                  <a:lnTo>
                    <a:pt x="88391" y="44196"/>
                  </a:lnTo>
                  <a:lnTo>
                    <a:pt x="44195" y="0"/>
                  </a:lnTo>
                  <a:close/>
                </a:path>
              </a:pathLst>
            </a:custGeom>
            <a:solidFill>
              <a:srgbClr val="FF0000"/>
            </a:solidFill>
          </p:spPr>
          <p:txBody>
            <a:bodyPr wrap="square" lIns="0" tIns="0" rIns="0" bIns="0" rtlCol="0"/>
            <a:lstStyle/>
            <a:p>
              <a:endParaRPr sz="1373" dirty="0">
                <a:latin typeface="ＭＳ Ｐゴシック" panose="020B0600070205080204" pitchFamily="50" charset="-128"/>
                <a:ea typeface="ＭＳ Ｐゴシック" panose="020B0600070205080204" pitchFamily="50" charset="-128"/>
              </a:endParaRPr>
            </a:p>
          </p:txBody>
        </p:sp>
        <p:sp>
          <p:nvSpPr>
            <p:cNvPr id="142" name="object 142"/>
            <p:cNvSpPr/>
            <p:nvPr/>
          </p:nvSpPr>
          <p:spPr>
            <a:xfrm>
              <a:off x="2656295" y="4347003"/>
              <a:ext cx="67815" cy="67815"/>
            </a:xfrm>
            <a:custGeom>
              <a:avLst/>
              <a:gdLst/>
              <a:ahLst/>
              <a:cxnLst/>
              <a:rect l="l" t="t" r="r" b="b"/>
              <a:pathLst>
                <a:path w="88900" h="88900">
                  <a:moveTo>
                    <a:pt x="44195" y="0"/>
                  </a:moveTo>
                  <a:lnTo>
                    <a:pt x="88391" y="44196"/>
                  </a:lnTo>
                  <a:lnTo>
                    <a:pt x="44195" y="88392"/>
                  </a:lnTo>
                  <a:lnTo>
                    <a:pt x="0" y="44196"/>
                  </a:lnTo>
                  <a:lnTo>
                    <a:pt x="44195" y="0"/>
                  </a:lnTo>
                  <a:close/>
                </a:path>
              </a:pathLst>
            </a:custGeom>
            <a:ln w="41275">
              <a:solidFill>
                <a:srgbClr val="FF0000"/>
              </a:solidFill>
            </a:ln>
          </p:spPr>
          <p:txBody>
            <a:bodyPr wrap="square" lIns="0" tIns="0" rIns="0" bIns="0" rtlCol="0"/>
            <a:lstStyle/>
            <a:p>
              <a:endParaRPr sz="1373" dirty="0">
                <a:latin typeface="ＭＳ Ｐゴシック" panose="020B0600070205080204" pitchFamily="50" charset="-128"/>
                <a:ea typeface="ＭＳ Ｐゴシック" panose="020B0600070205080204" pitchFamily="50" charset="-128"/>
              </a:endParaRPr>
            </a:p>
          </p:txBody>
        </p:sp>
        <p:sp>
          <p:nvSpPr>
            <p:cNvPr id="143" name="object 143"/>
            <p:cNvSpPr/>
            <p:nvPr/>
          </p:nvSpPr>
          <p:spPr>
            <a:xfrm>
              <a:off x="3167812" y="4241231"/>
              <a:ext cx="67815" cy="67815"/>
            </a:xfrm>
            <a:custGeom>
              <a:avLst/>
              <a:gdLst/>
              <a:ahLst/>
              <a:cxnLst/>
              <a:rect l="l" t="t" r="r" b="b"/>
              <a:pathLst>
                <a:path w="88900" h="88900">
                  <a:moveTo>
                    <a:pt x="44195" y="0"/>
                  </a:moveTo>
                  <a:lnTo>
                    <a:pt x="0" y="44170"/>
                  </a:lnTo>
                  <a:lnTo>
                    <a:pt x="44195" y="88366"/>
                  </a:lnTo>
                  <a:lnTo>
                    <a:pt x="88392" y="44170"/>
                  </a:lnTo>
                  <a:lnTo>
                    <a:pt x="44195" y="0"/>
                  </a:lnTo>
                  <a:close/>
                </a:path>
              </a:pathLst>
            </a:custGeom>
            <a:solidFill>
              <a:srgbClr val="FF0000"/>
            </a:solidFill>
          </p:spPr>
          <p:txBody>
            <a:bodyPr wrap="square" lIns="0" tIns="0" rIns="0" bIns="0" rtlCol="0"/>
            <a:lstStyle/>
            <a:p>
              <a:endParaRPr sz="1373" dirty="0">
                <a:latin typeface="ＭＳ Ｐゴシック" panose="020B0600070205080204" pitchFamily="50" charset="-128"/>
                <a:ea typeface="ＭＳ Ｐゴシック" panose="020B0600070205080204" pitchFamily="50" charset="-128"/>
              </a:endParaRPr>
            </a:p>
          </p:txBody>
        </p:sp>
        <p:sp>
          <p:nvSpPr>
            <p:cNvPr id="144" name="object 144"/>
            <p:cNvSpPr/>
            <p:nvPr/>
          </p:nvSpPr>
          <p:spPr>
            <a:xfrm>
              <a:off x="3167812" y="4241231"/>
              <a:ext cx="67815" cy="67815"/>
            </a:xfrm>
            <a:custGeom>
              <a:avLst/>
              <a:gdLst/>
              <a:ahLst/>
              <a:cxnLst/>
              <a:rect l="l" t="t" r="r" b="b"/>
              <a:pathLst>
                <a:path w="88900" h="88900">
                  <a:moveTo>
                    <a:pt x="44195" y="0"/>
                  </a:moveTo>
                  <a:lnTo>
                    <a:pt x="88392" y="44170"/>
                  </a:lnTo>
                  <a:lnTo>
                    <a:pt x="44195" y="88366"/>
                  </a:lnTo>
                  <a:lnTo>
                    <a:pt x="0" y="44170"/>
                  </a:lnTo>
                  <a:lnTo>
                    <a:pt x="44195" y="0"/>
                  </a:lnTo>
                  <a:close/>
                </a:path>
              </a:pathLst>
            </a:custGeom>
            <a:ln w="41275">
              <a:solidFill>
                <a:srgbClr val="FF0000"/>
              </a:solidFill>
            </a:ln>
          </p:spPr>
          <p:txBody>
            <a:bodyPr wrap="square" lIns="0" tIns="0" rIns="0" bIns="0" rtlCol="0"/>
            <a:lstStyle/>
            <a:p>
              <a:endParaRPr sz="1373" dirty="0">
                <a:latin typeface="ＭＳ Ｐゴシック" panose="020B0600070205080204" pitchFamily="50" charset="-128"/>
                <a:ea typeface="ＭＳ Ｐゴシック" panose="020B0600070205080204" pitchFamily="50" charset="-128"/>
              </a:endParaRPr>
            </a:p>
          </p:txBody>
        </p:sp>
        <p:sp>
          <p:nvSpPr>
            <p:cNvPr id="145" name="object 145"/>
            <p:cNvSpPr/>
            <p:nvPr/>
          </p:nvSpPr>
          <p:spPr>
            <a:xfrm>
              <a:off x="3680492" y="4347003"/>
              <a:ext cx="67815" cy="67815"/>
            </a:xfrm>
            <a:custGeom>
              <a:avLst/>
              <a:gdLst/>
              <a:ahLst/>
              <a:cxnLst/>
              <a:rect l="l" t="t" r="r" b="b"/>
              <a:pathLst>
                <a:path w="88900" h="88900">
                  <a:moveTo>
                    <a:pt x="44196" y="0"/>
                  </a:moveTo>
                  <a:lnTo>
                    <a:pt x="0" y="44196"/>
                  </a:lnTo>
                  <a:lnTo>
                    <a:pt x="44196" y="88392"/>
                  </a:lnTo>
                  <a:lnTo>
                    <a:pt x="88392" y="44196"/>
                  </a:lnTo>
                  <a:lnTo>
                    <a:pt x="44196" y="0"/>
                  </a:lnTo>
                  <a:close/>
                </a:path>
              </a:pathLst>
            </a:custGeom>
            <a:solidFill>
              <a:srgbClr val="FF0000"/>
            </a:solidFill>
          </p:spPr>
          <p:txBody>
            <a:bodyPr wrap="square" lIns="0" tIns="0" rIns="0" bIns="0" rtlCol="0"/>
            <a:lstStyle/>
            <a:p>
              <a:endParaRPr sz="1373" dirty="0">
                <a:latin typeface="ＭＳ Ｐゴシック" panose="020B0600070205080204" pitchFamily="50" charset="-128"/>
                <a:ea typeface="ＭＳ Ｐゴシック" panose="020B0600070205080204" pitchFamily="50" charset="-128"/>
              </a:endParaRPr>
            </a:p>
          </p:txBody>
        </p:sp>
        <p:sp>
          <p:nvSpPr>
            <p:cNvPr id="146" name="object 146"/>
            <p:cNvSpPr/>
            <p:nvPr/>
          </p:nvSpPr>
          <p:spPr>
            <a:xfrm>
              <a:off x="3680492" y="4347003"/>
              <a:ext cx="67815" cy="67815"/>
            </a:xfrm>
            <a:custGeom>
              <a:avLst/>
              <a:gdLst/>
              <a:ahLst/>
              <a:cxnLst/>
              <a:rect l="l" t="t" r="r" b="b"/>
              <a:pathLst>
                <a:path w="88900" h="88900">
                  <a:moveTo>
                    <a:pt x="44196" y="0"/>
                  </a:moveTo>
                  <a:lnTo>
                    <a:pt x="88392" y="44196"/>
                  </a:lnTo>
                  <a:lnTo>
                    <a:pt x="44196" y="88392"/>
                  </a:lnTo>
                  <a:lnTo>
                    <a:pt x="0" y="44196"/>
                  </a:lnTo>
                  <a:lnTo>
                    <a:pt x="44196" y="0"/>
                  </a:lnTo>
                  <a:close/>
                </a:path>
              </a:pathLst>
            </a:custGeom>
            <a:ln w="41275">
              <a:solidFill>
                <a:srgbClr val="FF0000"/>
              </a:solidFill>
            </a:ln>
          </p:spPr>
          <p:txBody>
            <a:bodyPr wrap="square" lIns="0" tIns="0" rIns="0" bIns="0" rtlCol="0"/>
            <a:lstStyle/>
            <a:p>
              <a:endParaRPr sz="1373" dirty="0">
                <a:latin typeface="ＭＳ Ｐゴシック" panose="020B0600070205080204" pitchFamily="50" charset="-128"/>
                <a:ea typeface="ＭＳ Ｐゴシック" panose="020B0600070205080204" pitchFamily="50" charset="-128"/>
              </a:endParaRPr>
            </a:p>
          </p:txBody>
        </p:sp>
        <p:sp>
          <p:nvSpPr>
            <p:cNvPr id="147" name="object 147"/>
            <p:cNvSpPr/>
            <p:nvPr/>
          </p:nvSpPr>
          <p:spPr>
            <a:xfrm>
              <a:off x="4192009" y="4396992"/>
              <a:ext cx="67815" cy="67815"/>
            </a:xfrm>
            <a:custGeom>
              <a:avLst/>
              <a:gdLst/>
              <a:ahLst/>
              <a:cxnLst/>
              <a:rect l="l" t="t" r="r" b="b"/>
              <a:pathLst>
                <a:path w="88900" h="88900">
                  <a:moveTo>
                    <a:pt x="44196" y="0"/>
                  </a:moveTo>
                  <a:lnTo>
                    <a:pt x="0" y="44196"/>
                  </a:lnTo>
                  <a:lnTo>
                    <a:pt x="44196" y="88392"/>
                  </a:lnTo>
                  <a:lnTo>
                    <a:pt x="88391" y="44196"/>
                  </a:lnTo>
                  <a:lnTo>
                    <a:pt x="44196" y="0"/>
                  </a:lnTo>
                  <a:close/>
                </a:path>
              </a:pathLst>
            </a:custGeom>
            <a:solidFill>
              <a:srgbClr val="FF0000"/>
            </a:solidFill>
          </p:spPr>
          <p:txBody>
            <a:bodyPr wrap="square" lIns="0" tIns="0" rIns="0" bIns="0" rtlCol="0"/>
            <a:lstStyle/>
            <a:p>
              <a:endParaRPr sz="1373" dirty="0">
                <a:latin typeface="ＭＳ Ｐゴシック" panose="020B0600070205080204" pitchFamily="50" charset="-128"/>
                <a:ea typeface="ＭＳ Ｐゴシック" panose="020B0600070205080204" pitchFamily="50" charset="-128"/>
              </a:endParaRPr>
            </a:p>
          </p:txBody>
        </p:sp>
        <p:sp>
          <p:nvSpPr>
            <p:cNvPr id="148" name="object 148"/>
            <p:cNvSpPr/>
            <p:nvPr/>
          </p:nvSpPr>
          <p:spPr>
            <a:xfrm>
              <a:off x="4192009" y="4396992"/>
              <a:ext cx="67815" cy="67815"/>
            </a:xfrm>
            <a:custGeom>
              <a:avLst/>
              <a:gdLst/>
              <a:ahLst/>
              <a:cxnLst/>
              <a:rect l="l" t="t" r="r" b="b"/>
              <a:pathLst>
                <a:path w="88900" h="88900">
                  <a:moveTo>
                    <a:pt x="44196" y="0"/>
                  </a:moveTo>
                  <a:lnTo>
                    <a:pt x="88391" y="44196"/>
                  </a:lnTo>
                  <a:lnTo>
                    <a:pt x="44196" y="88392"/>
                  </a:lnTo>
                  <a:lnTo>
                    <a:pt x="0" y="44196"/>
                  </a:lnTo>
                  <a:lnTo>
                    <a:pt x="44196" y="0"/>
                  </a:lnTo>
                  <a:close/>
                </a:path>
              </a:pathLst>
            </a:custGeom>
            <a:ln w="41275">
              <a:solidFill>
                <a:srgbClr val="FF0000"/>
              </a:solidFill>
            </a:ln>
          </p:spPr>
          <p:txBody>
            <a:bodyPr wrap="square" lIns="0" tIns="0" rIns="0" bIns="0" rtlCol="0"/>
            <a:lstStyle/>
            <a:p>
              <a:endParaRPr sz="1373" dirty="0">
                <a:latin typeface="ＭＳ Ｐゴシック" panose="020B0600070205080204" pitchFamily="50" charset="-128"/>
                <a:ea typeface="ＭＳ Ｐゴシック" panose="020B0600070205080204" pitchFamily="50" charset="-128"/>
              </a:endParaRPr>
            </a:p>
          </p:txBody>
        </p:sp>
        <p:sp>
          <p:nvSpPr>
            <p:cNvPr id="149" name="object 149"/>
            <p:cNvSpPr/>
            <p:nvPr/>
          </p:nvSpPr>
          <p:spPr>
            <a:xfrm>
              <a:off x="4703525" y="4291201"/>
              <a:ext cx="67815" cy="67815"/>
            </a:xfrm>
            <a:custGeom>
              <a:avLst/>
              <a:gdLst/>
              <a:ahLst/>
              <a:cxnLst/>
              <a:rect l="l" t="t" r="r" b="b"/>
              <a:pathLst>
                <a:path w="88900" h="88900">
                  <a:moveTo>
                    <a:pt x="44195" y="0"/>
                  </a:moveTo>
                  <a:lnTo>
                    <a:pt x="0" y="44196"/>
                  </a:lnTo>
                  <a:lnTo>
                    <a:pt x="44195" y="88392"/>
                  </a:lnTo>
                  <a:lnTo>
                    <a:pt x="88391" y="44196"/>
                  </a:lnTo>
                  <a:lnTo>
                    <a:pt x="44195" y="0"/>
                  </a:lnTo>
                  <a:close/>
                </a:path>
              </a:pathLst>
            </a:custGeom>
            <a:solidFill>
              <a:srgbClr val="FF0000"/>
            </a:solidFill>
          </p:spPr>
          <p:txBody>
            <a:bodyPr wrap="square" lIns="0" tIns="0" rIns="0" bIns="0" rtlCol="0"/>
            <a:lstStyle/>
            <a:p>
              <a:endParaRPr sz="1373" dirty="0">
                <a:latin typeface="ＭＳ Ｐゴシック" panose="020B0600070205080204" pitchFamily="50" charset="-128"/>
                <a:ea typeface="ＭＳ Ｐゴシック" panose="020B0600070205080204" pitchFamily="50" charset="-128"/>
              </a:endParaRPr>
            </a:p>
          </p:txBody>
        </p:sp>
        <p:sp>
          <p:nvSpPr>
            <p:cNvPr id="150" name="object 150"/>
            <p:cNvSpPr/>
            <p:nvPr/>
          </p:nvSpPr>
          <p:spPr>
            <a:xfrm>
              <a:off x="4703525" y="4291201"/>
              <a:ext cx="67815" cy="67815"/>
            </a:xfrm>
            <a:custGeom>
              <a:avLst/>
              <a:gdLst/>
              <a:ahLst/>
              <a:cxnLst/>
              <a:rect l="l" t="t" r="r" b="b"/>
              <a:pathLst>
                <a:path w="88900" h="88900">
                  <a:moveTo>
                    <a:pt x="44195" y="0"/>
                  </a:moveTo>
                  <a:lnTo>
                    <a:pt x="88391" y="44196"/>
                  </a:lnTo>
                  <a:lnTo>
                    <a:pt x="44195" y="88392"/>
                  </a:lnTo>
                  <a:lnTo>
                    <a:pt x="0" y="44196"/>
                  </a:lnTo>
                  <a:lnTo>
                    <a:pt x="44195" y="0"/>
                  </a:lnTo>
                  <a:close/>
                </a:path>
              </a:pathLst>
            </a:custGeom>
            <a:ln w="41275">
              <a:solidFill>
                <a:srgbClr val="FF0000"/>
              </a:solidFill>
            </a:ln>
          </p:spPr>
          <p:txBody>
            <a:bodyPr wrap="square" lIns="0" tIns="0" rIns="0" bIns="0" rtlCol="0"/>
            <a:lstStyle/>
            <a:p>
              <a:endParaRPr sz="1373" dirty="0">
                <a:latin typeface="ＭＳ Ｐゴシック" panose="020B0600070205080204" pitchFamily="50" charset="-128"/>
                <a:ea typeface="ＭＳ Ｐゴシック" panose="020B0600070205080204" pitchFamily="50" charset="-128"/>
              </a:endParaRPr>
            </a:p>
          </p:txBody>
        </p:sp>
        <p:sp>
          <p:nvSpPr>
            <p:cNvPr id="151" name="object 151"/>
            <p:cNvSpPr/>
            <p:nvPr/>
          </p:nvSpPr>
          <p:spPr>
            <a:xfrm>
              <a:off x="5215042" y="4336540"/>
              <a:ext cx="67815" cy="67815"/>
            </a:xfrm>
            <a:custGeom>
              <a:avLst/>
              <a:gdLst/>
              <a:ahLst/>
              <a:cxnLst/>
              <a:rect l="l" t="t" r="r" b="b"/>
              <a:pathLst>
                <a:path w="88900" h="88900">
                  <a:moveTo>
                    <a:pt x="44195" y="0"/>
                  </a:moveTo>
                  <a:lnTo>
                    <a:pt x="0" y="44196"/>
                  </a:lnTo>
                  <a:lnTo>
                    <a:pt x="44195" y="88392"/>
                  </a:lnTo>
                  <a:lnTo>
                    <a:pt x="88391" y="44196"/>
                  </a:lnTo>
                  <a:lnTo>
                    <a:pt x="44195" y="0"/>
                  </a:lnTo>
                  <a:close/>
                </a:path>
              </a:pathLst>
            </a:custGeom>
            <a:solidFill>
              <a:srgbClr val="FF0000"/>
            </a:solidFill>
          </p:spPr>
          <p:txBody>
            <a:bodyPr wrap="square" lIns="0" tIns="0" rIns="0" bIns="0" rtlCol="0"/>
            <a:lstStyle/>
            <a:p>
              <a:endParaRPr sz="1373" dirty="0">
                <a:latin typeface="ＭＳ Ｐゴシック" panose="020B0600070205080204" pitchFamily="50" charset="-128"/>
                <a:ea typeface="ＭＳ Ｐゴシック" panose="020B0600070205080204" pitchFamily="50" charset="-128"/>
              </a:endParaRPr>
            </a:p>
          </p:txBody>
        </p:sp>
        <p:sp>
          <p:nvSpPr>
            <p:cNvPr id="152" name="object 152"/>
            <p:cNvSpPr/>
            <p:nvPr/>
          </p:nvSpPr>
          <p:spPr>
            <a:xfrm>
              <a:off x="5215042" y="4336540"/>
              <a:ext cx="67815" cy="67815"/>
            </a:xfrm>
            <a:custGeom>
              <a:avLst/>
              <a:gdLst/>
              <a:ahLst/>
              <a:cxnLst/>
              <a:rect l="l" t="t" r="r" b="b"/>
              <a:pathLst>
                <a:path w="88900" h="88900">
                  <a:moveTo>
                    <a:pt x="44195" y="0"/>
                  </a:moveTo>
                  <a:lnTo>
                    <a:pt x="88391" y="44196"/>
                  </a:lnTo>
                  <a:lnTo>
                    <a:pt x="44195" y="88392"/>
                  </a:lnTo>
                  <a:lnTo>
                    <a:pt x="0" y="44196"/>
                  </a:lnTo>
                  <a:lnTo>
                    <a:pt x="44195" y="0"/>
                  </a:lnTo>
                  <a:close/>
                </a:path>
              </a:pathLst>
            </a:custGeom>
            <a:ln w="41275">
              <a:solidFill>
                <a:srgbClr val="FF0000"/>
              </a:solidFill>
            </a:ln>
          </p:spPr>
          <p:txBody>
            <a:bodyPr wrap="square" lIns="0" tIns="0" rIns="0" bIns="0" rtlCol="0"/>
            <a:lstStyle/>
            <a:p>
              <a:endParaRPr sz="1373" dirty="0">
                <a:latin typeface="ＭＳ Ｐゴシック" panose="020B0600070205080204" pitchFamily="50" charset="-128"/>
                <a:ea typeface="ＭＳ Ｐゴシック" panose="020B0600070205080204" pitchFamily="50" charset="-128"/>
              </a:endParaRPr>
            </a:p>
          </p:txBody>
        </p:sp>
        <p:sp>
          <p:nvSpPr>
            <p:cNvPr id="153" name="object 153"/>
            <p:cNvSpPr/>
            <p:nvPr/>
          </p:nvSpPr>
          <p:spPr>
            <a:xfrm>
              <a:off x="5727722" y="4276088"/>
              <a:ext cx="67815" cy="67815"/>
            </a:xfrm>
            <a:custGeom>
              <a:avLst/>
              <a:gdLst/>
              <a:ahLst/>
              <a:cxnLst/>
              <a:rect l="l" t="t" r="r" b="b"/>
              <a:pathLst>
                <a:path w="88900" h="88900">
                  <a:moveTo>
                    <a:pt x="44196" y="0"/>
                  </a:moveTo>
                  <a:lnTo>
                    <a:pt x="0" y="44195"/>
                  </a:lnTo>
                  <a:lnTo>
                    <a:pt x="44196" y="88391"/>
                  </a:lnTo>
                  <a:lnTo>
                    <a:pt x="88392" y="44195"/>
                  </a:lnTo>
                  <a:lnTo>
                    <a:pt x="44196" y="0"/>
                  </a:lnTo>
                  <a:close/>
                </a:path>
              </a:pathLst>
            </a:custGeom>
            <a:solidFill>
              <a:srgbClr val="FF0000"/>
            </a:solidFill>
          </p:spPr>
          <p:txBody>
            <a:bodyPr wrap="square" lIns="0" tIns="0" rIns="0" bIns="0" rtlCol="0"/>
            <a:lstStyle/>
            <a:p>
              <a:endParaRPr sz="1373" dirty="0">
                <a:latin typeface="ＭＳ Ｐゴシック" panose="020B0600070205080204" pitchFamily="50" charset="-128"/>
                <a:ea typeface="ＭＳ Ｐゴシック" panose="020B0600070205080204" pitchFamily="50" charset="-128"/>
              </a:endParaRPr>
            </a:p>
          </p:txBody>
        </p:sp>
        <p:sp>
          <p:nvSpPr>
            <p:cNvPr id="154" name="object 154"/>
            <p:cNvSpPr/>
            <p:nvPr/>
          </p:nvSpPr>
          <p:spPr>
            <a:xfrm>
              <a:off x="5727722" y="4276088"/>
              <a:ext cx="67815" cy="67815"/>
            </a:xfrm>
            <a:custGeom>
              <a:avLst/>
              <a:gdLst/>
              <a:ahLst/>
              <a:cxnLst/>
              <a:rect l="l" t="t" r="r" b="b"/>
              <a:pathLst>
                <a:path w="88900" h="88900">
                  <a:moveTo>
                    <a:pt x="44196" y="0"/>
                  </a:moveTo>
                  <a:lnTo>
                    <a:pt x="88392" y="44195"/>
                  </a:lnTo>
                  <a:lnTo>
                    <a:pt x="44196" y="88391"/>
                  </a:lnTo>
                  <a:lnTo>
                    <a:pt x="0" y="44195"/>
                  </a:lnTo>
                  <a:lnTo>
                    <a:pt x="44196" y="0"/>
                  </a:lnTo>
                  <a:close/>
                </a:path>
              </a:pathLst>
            </a:custGeom>
            <a:ln w="41275">
              <a:solidFill>
                <a:srgbClr val="FF0000"/>
              </a:solidFill>
            </a:ln>
          </p:spPr>
          <p:txBody>
            <a:bodyPr wrap="square" lIns="0" tIns="0" rIns="0" bIns="0" rtlCol="0"/>
            <a:lstStyle/>
            <a:p>
              <a:endParaRPr sz="1373" dirty="0">
                <a:latin typeface="ＭＳ Ｐゴシック" panose="020B0600070205080204" pitchFamily="50" charset="-128"/>
                <a:ea typeface="ＭＳ Ｐゴシック" panose="020B0600070205080204" pitchFamily="50" charset="-128"/>
              </a:endParaRPr>
            </a:p>
          </p:txBody>
        </p:sp>
        <p:sp>
          <p:nvSpPr>
            <p:cNvPr id="155" name="object 155"/>
            <p:cNvSpPr/>
            <p:nvPr/>
          </p:nvSpPr>
          <p:spPr>
            <a:xfrm>
              <a:off x="6239239" y="4358628"/>
              <a:ext cx="67815" cy="67815"/>
            </a:xfrm>
            <a:custGeom>
              <a:avLst/>
              <a:gdLst/>
              <a:ahLst/>
              <a:cxnLst/>
              <a:rect l="l" t="t" r="r" b="b"/>
              <a:pathLst>
                <a:path w="88900" h="88900">
                  <a:moveTo>
                    <a:pt x="44196" y="0"/>
                  </a:moveTo>
                  <a:lnTo>
                    <a:pt x="0" y="44195"/>
                  </a:lnTo>
                  <a:lnTo>
                    <a:pt x="44196" y="88391"/>
                  </a:lnTo>
                  <a:lnTo>
                    <a:pt x="88391" y="44195"/>
                  </a:lnTo>
                  <a:lnTo>
                    <a:pt x="44196" y="0"/>
                  </a:lnTo>
                  <a:close/>
                </a:path>
              </a:pathLst>
            </a:custGeom>
            <a:solidFill>
              <a:srgbClr val="FF0000"/>
            </a:solidFill>
          </p:spPr>
          <p:txBody>
            <a:bodyPr wrap="square" lIns="0" tIns="0" rIns="0" bIns="0" rtlCol="0"/>
            <a:lstStyle/>
            <a:p>
              <a:endParaRPr sz="1373" dirty="0">
                <a:latin typeface="ＭＳ Ｐゴシック" panose="020B0600070205080204" pitchFamily="50" charset="-128"/>
                <a:ea typeface="ＭＳ Ｐゴシック" panose="020B0600070205080204" pitchFamily="50" charset="-128"/>
              </a:endParaRPr>
            </a:p>
          </p:txBody>
        </p:sp>
        <p:sp>
          <p:nvSpPr>
            <p:cNvPr id="156" name="object 156"/>
            <p:cNvSpPr/>
            <p:nvPr/>
          </p:nvSpPr>
          <p:spPr>
            <a:xfrm>
              <a:off x="6239239" y="4358628"/>
              <a:ext cx="67815" cy="67815"/>
            </a:xfrm>
            <a:custGeom>
              <a:avLst/>
              <a:gdLst/>
              <a:ahLst/>
              <a:cxnLst/>
              <a:rect l="l" t="t" r="r" b="b"/>
              <a:pathLst>
                <a:path w="88900" h="88900">
                  <a:moveTo>
                    <a:pt x="44196" y="0"/>
                  </a:moveTo>
                  <a:lnTo>
                    <a:pt x="88391" y="44195"/>
                  </a:lnTo>
                  <a:lnTo>
                    <a:pt x="44196" y="88391"/>
                  </a:lnTo>
                  <a:lnTo>
                    <a:pt x="0" y="44195"/>
                  </a:lnTo>
                  <a:lnTo>
                    <a:pt x="44196" y="0"/>
                  </a:lnTo>
                  <a:close/>
                </a:path>
              </a:pathLst>
            </a:custGeom>
            <a:ln w="41275">
              <a:solidFill>
                <a:srgbClr val="FF0000"/>
              </a:solidFill>
            </a:ln>
          </p:spPr>
          <p:txBody>
            <a:bodyPr wrap="square" lIns="0" tIns="0" rIns="0" bIns="0" rtlCol="0"/>
            <a:lstStyle/>
            <a:p>
              <a:endParaRPr sz="1373" dirty="0">
                <a:latin typeface="ＭＳ Ｐゴシック" panose="020B0600070205080204" pitchFamily="50" charset="-128"/>
                <a:ea typeface="ＭＳ Ｐゴシック" panose="020B0600070205080204" pitchFamily="50" charset="-128"/>
              </a:endParaRPr>
            </a:p>
          </p:txBody>
        </p:sp>
        <p:sp>
          <p:nvSpPr>
            <p:cNvPr id="157" name="object 157"/>
            <p:cNvSpPr/>
            <p:nvPr/>
          </p:nvSpPr>
          <p:spPr>
            <a:xfrm>
              <a:off x="6750756" y="4266788"/>
              <a:ext cx="67815" cy="67815"/>
            </a:xfrm>
            <a:custGeom>
              <a:avLst/>
              <a:gdLst/>
              <a:ahLst/>
              <a:cxnLst/>
              <a:rect l="l" t="t" r="r" b="b"/>
              <a:pathLst>
                <a:path w="88900" h="88900">
                  <a:moveTo>
                    <a:pt x="44196" y="0"/>
                  </a:moveTo>
                  <a:lnTo>
                    <a:pt x="0" y="44196"/>
                  </a:lnTo>
                  <a:lnTo>
                    <a:pt x="44196" y="88392"/>
                  </a:lnTo>
                  <a:lnTo>
                    <a:pt x="88392" y="44196"/>
                  </a:lnTo>
                  <a:lnTo>
                    <a:pt x="44196" y="0"/>
                  </a:lnTo>
                  <a:close/>
                </a:path>
              </a:pathLst>
            </a:custGeom>
            <a:solidFill>
              <a:srgbClr val="FF0000"/>
            </a:solidFill>
          </p:spPr>
          <p:txBody>
            <a:bodyPr wrap="square" lIns="0" tIns="0" rIns="0" bIns="0" rtlCol="0"/>
            <a:lstStyle/>
            <a:p>
              <a:endParaRPr sz="1373" dirty="0">
                <a:latin typeface="ＭＳ Ｐゴシック" panose="020B0600070205080204" pitchFamily="50" charset="-128"/>
                <a:ea typeface="ＭＳ Ｐゴシック" panose="020B0600070205080204" pitchFamily="50" charset="-128"/>
              </a:endParaRPr>
            </a:p>
          </p:txBody>
        </p:sp>
        <p:sp>
          <p:nvSpPr>
            <p:cNvPr id="158" name="object 158"/>
            <p:cNvSpPr/>
            <p:nvPr/>
          </p:nvSpPr>
          <p:spPr>
            <a:xfrm>
              <a:off x="6750756" y="4266788"/>
              <a:ext cx="67815" cy="67815"/>
            </a:xfrm>
            <a:custGeom>
              <a:avLst/>
              <a:gdLst/>
              <a:ahLst/>
              <a:cxnLst/>
              <a:rect l="l" t="t" r="r" b="b"/>
              <a:pathLst>
                <a:path w="88900" h="88900">
                  <a:moveTo>
                    <a:pt x="44196" y="0"/>
                  </a:moveTo>
                  <a:lnTo>
                    <a:pt x="88392" y="44196"/>
                  </a:lnTo>
                  <a:lnTo>
                    <a:pt x="44196" y="88392"/>
                  </a:lnTo>
                  <a:lnTo>
                    <a:pt x="0" y="44196"/>
                  </a:lnTo>
                  <a:lnTo>
                    <a:pt x="44196" y="0"/>
                  </a:lnTo>
                  <a:close/>
                </a:path>
              </a:pathLst>
            </a:custGeom>
            <a:ln w="41275">
              <a:solidFill>
                <a:srgbClr val="FF0000"/>
              </a:solidFill>
            </a:ln>
          </p:spPr>
          <p:txBody>
            <a:bodyPr wrap="square" lIns="0" tIns="0" rIns="0" bIns="0" rtlCol="0"/>
            <a:lstStyle/>
            <a:p>
              <a:endParaRPr sz="1373" dirty="0">
                <a:latin typeface="ＭＳ Ｐゴシック" panose="020B0600070205080204" pitchFamily="50" charset="-128"/>
                <a:ea typeface="ＭＳ Ｐゴシック" panose="020B0600070205080204" pitchFamily="50" charset="-128"/>
              </a:endParaRPr>
            </a:p>
          </p:txBody>
        </p:sp>
        <p:sp>
          <p:nvSpPr>
            <p:cNvPr id="159" name="object 159"/>
            <p:cNvSpPr/>
            <p:nvPr/>
          </p:nvSpPr>
          <p:spPr>
            <a:xfrm>
              <a:off x="7263435" y="4281901"/>
              <a:ext cx="67815" cy="67815"/>
            </a:xfrm>
            <a:custGeom>
              <a:avLst/>
              <a:gdLst/>
              <a:ahLst/>
              <a:cxnLst/>
              <a:rect l="l" t="t" r="r" b="b"/>
              <a:pathLst>
                <a:path w="88900" h="88900">
                  <a:moveTo>
                    <a:pt x="44196" y="0"/>
                  </a:moveTo>
                  <a:lnTo>
                    <a:pt x="0" y="44196"/>
                  </a:lnTo>
                  <a:lnTo>
                    <a:pt x="44196" y="88391"/>
                  </a:lnTo>
                  <a:lnTo>
                    <a:pt x="88391" y="44196"/>
                  </a:lnTo>
                  <a:lnTo>
                    <a:pt x="44196" y="0"/>
                  </a:lnTo>
                  <a:close/>
                </a:path>
              </a:pathLst>
            </a:custGeom>
            <a:solidFill>
              <a:srgbClr val="FF0000"/>
            </a:solidFill>
          </p:spPr>
          <p:txBody>
            <a:bodyPr wrap="square" lIns="0" tIns="0" rIns="0" bIns="0" rtlCol="0"/>
            <a:lstStyle/>
            <a:p>
              <a:endParaRPr sz="1373" dirty="0">
                <a:latin typeface="ＭＳ Ｐゴシック" panose="020B0600070205080204" pitchFamily="50" charset="-128"/>
                <a:ea typeface="ＭＳ Ｐゴシック" panose="020B0600070205080204" pitchFamily="50" charset="-128"/>
              </a:endParaRPr>
            </a:p>
          </p:txBody>
        </p:sp>
        <p:sp>
          <p:nvSpPr>
            <p:cNvPr id="160" name="object 160"/>
            <p:cNvSpPr/>
            <p:nvPr/>
          </p:nvSpPr>
          <p:spPr>
            <a:xfrm>
              <a:off x="7263435" y="4281901"/>
              <a:ext cx="67815" cy="67815"/>
            </a:xfrm>
            <a:custGeom>
              <a:avLst/>
              <a:gdLst/>
              <a:ahLst/>
              <a:cxnLst/>
              <a:rect l="l" t="t" r="r" b="b"/>
              <a:pathLst>
                <a:path w="88900" h="88900">
                  <a:moveTo>
                    <a:pt x="44196" y="0"/>
                  </a:moveTo>
                  <a:lnTo>
                    <a:pt x="88391" y="44196"/>
                  </a:lnTo>
                  <a:lnTo>
                    <a:pt x="44196" y="88391"/>
                  </a:lnTo>
                  <a:lnTo>
                    <a:pt x="0" y="44196"/>
                  </a:lnTo>
                  <a:lnTo>
                    <a:pt x="44196" y="0"/>
                  </a:lnTo>
                  <a:close/>
                </a:path>
              </a:pathLst>
            </a:custGeom>
            <a:ln w="41275">
              <a:solidFill>
                <a:srgbClr val="FF0000"/>
              </a:solidFill>
            </a:ln>
          </p:spPr>
          <p:txBody>
            <a:bodyPr wrap="square" lIns="0" tIns="0" rIns="0" bIns="0" rtlCol="0"/>
            <a:lstStyle/>
            <a:p>
              <a:endParaRPr sz="1373" dirty="0">
                <a:latin typeface="ＭＳ Ｐゴシック" panose="020B0600070205080204" pitchFamily="50" charset="-128"/>
                <a:ea typeface="ＭＳ Ｐゴシック" panose="020B0600070205080204" pitchFamily="50" charset="-128"/>
              </a:endParaRPr>
            </a:p>
          </p:txBody>
        </p:sp>
        <p:sp>
          <p:nvSpPr>
            <p:cNvPr id="161" name="object 161"/>
            <p:cNvSpPr/>
            <p:nvPr/>
          </p:nvSpPr>
          <p:spPr>
            <a:xfrm>
              <a:off x="7774952" y="4214492"/>
              <a:ext cx="67815" cy="67815"/>
            </a:xfrm>
            <a:custGeom>
              <a:avLst/>
              <a:gdLst/>
              <a:ahLst/>
              <a:cxnLst/>
              <a:rect l="l" t="t" r="r" b="b"/>
              <a:pathLst>
                <a:path w="88900" h="88900">
                  <a:moveTo>
                    <a:pt x="44196" y="0"/>
                  </a:moveTo>
                  <a:lnTo>
                    <a:pt x="0" y="44196"/>
                  </a:lnTo>
                  <a:lnTo>
                    <a:pt x="44196" y="88366"/>
                  </a:lnTo>
                  <a:lnTo>
                    <a:pt x="88392" y="44196"/>
                  </a:lnTo>
                  <a:lnTo>
                    <a:pt x="44196" y="0"/>
                  </a:lnTo>
                  <a:close/>
                </a:path>
              </a:pathLst>
            </a:custGeom>
            <a:solidFill>
              <a:srgbClr val="FF0000"/>
            </a:solidFill>
          </p:spPr>
          <p:txBody>
            <a:bodyPr wrap="square" lIns="0" tIns="0" rIns="0" bIns="0" rtlCol="0"/>
            <a:lstStyle/>
            <a:p>
              <a:endParaRPr sz="1373" dirty="0">
                <a:latin typeface="ＭＳ Ｐゴシック" panose="020B0600070205080204" pitchFamily="50" charset="-128"/>
                <a:ea typeface="ＭＳ Ｐゴシック" panose="020B0600070205080204" pitchFamily="50" charset="-128"/>
              </a:endParaRPr>
            </a:p>
          </p:txBody>
        </p:sp>
        <p:sp>
          <p:nvSpPr>
            <p:cNvPr id="162" name="object 162"/>
            <p:cNvSpPr/>
            <p:nvPr/>
          </p:nvSpPr>
          <p:spPr>
            <a:xfrm>
              <a:off x="7774952" y="4214492"/>
              <a:ext cx="67815" cy="67815"/>
            </a:xfrm>
            <a:custGeom>
              <a:avLst/>
              <a:gdLst/>
              <a:ahLst/>
              <a:cxnLst/>
              <a:rect l="l" t="t" r="r" b="b"/>
              <a:pathLst>
                <a:path w="88900" h="88900">
                  <a:moveTo>
                    <a:pt x="44196" y="0"/>
                  </a:moveTo>
                  <a:lnTo>
                    <a:pt x="88392" y="44196"/>
                  </a:lnTo>
                  <a:lnTo>
                    <a:pt x="44196" y="88366"/>
                  </a:lnTo>
                  <a:lnTo>
                    <a:pt x="0" y="44196"/>
                  </a:lnTo>
                  <a:lnTo>
                    <a:pt x="44196" y="0"/>
                  </a:lnTo>
                  <a:close/>
                </a:path>
              </a:pathLst>
            </a:custGeom>
            <a:ln w="41275">
              <a:solidFill>
                <a:srgbClr val="FF0000"/>
              </a:solidFill>
            </a:ln>
          </p:spPr>
          <p:txBody>
            <a:bodyPr wrap="square" lIns="0" tIns="0" rIns="0" bIns="0" rtlCol="0"/>
            <a:lstStyle/>
            <a:p>
              <a:endParaRPr sz="1373" dirty="0">
                <a:latin typeface="ＭＳ Ｐゴシック" panose="020B0600070205080204" pitchFamily="50" charset="-128"/>
                <a:ea typeface="ＭＳ Ｐゴシック" panose="020B0600070205080204" pitchFamily="50" charset="-128"/>
              </a:endParaRPr>
            </a:p>
          </p:txBody>
        </p:sp>
        <p:sp>
          <p:nvSpPr>
            <p:cNvPr id="163" name="object 163"/>
            <p:cNvSpPr/>
            <p:nvPr/>
          </p:nvSpPr>
          <p:spPr>
            <a:xfrm>
              <a:off x="8286469" y="4058712"/>
              <a:ext cx="67815" cy="67815"/>
            </a:xfrm>
            <a:custGeom>
              <a:avLst/>
              <a:gdLst/>
              <a:ahLst/>
              <a:cxnLst/>
              <a:rect l="l" t="t" r="r" b="b"/>
              <a:pathLst>
                <a:path w="88900" h="88900">
                  <a:moveTo>
                    <a:pt x="44195" y="0"/>
                  </a:moveTo>
                  <a:lnTo>
                    <a:pt x="0" y="44196"/>
                  </a:lnTo>
                  <a:lnTo>
                    <a:pt x="44195" y="88392"/>
                  </a:lnTo>
                  <a:lnTo>
                    <a:pt x="88391" y="44196"/>
                  </a:lnTo>
                  <a:lnTo>
                    <a:pt x="44195" y="0"/>
                  </a:lnTo>
                  <a:close/>
                </a:path>
              </a:pathLst>
            </a:custGeom>
            <a:solidFill>
              <a:srgbClr val="FF0000"/>
            </a:solidFill>
          </p:spPr>
          <p:txBody>
            <a:bodyPr wrap="square" lIns="0" tIns="0" rIns="0" bIns="0" rtlCol="0"/>
            <a:lstStyle/>
            <a:p>
              <a:endParaRPr sz="1373" dirty="0">
                <a:latin typeface="ＭＳ Ｐゴシック" panose="020B0600070205080204" pitchFamily="50" charset="-128"/>
                <a:ea typeface="ＭＳ Ｐゴシック" panose="020B0600070205080204" pitchFamily="50" charset="-128"/>
              </a:endParaRPr>
            </a:p>
          </p:txBody>
        </p:sp>
        <p:sp>
          <p:nvSpPr>
            <p:cNvPr id="164" name="object 164"/>
            <p:cNvSpPr/>
            <p:nvPr/>
          </p:nvSpPr>
          <p:spPr>
            <a:xfrm>
              <a:off x="8286469" y="4058712"/>
              <a:ext cx="67815" cy="67815"/>
            </a:xfrm>
            <a:custGeom>
              <a:avLst/>
              <a:gdLst/>
              <a:ahLst/>
              <a:cxnLst/>
              <a:rect l="l" t="t" r="r" b="b"/>
              <a:pathLst>
                <a:path w="88900" h="88900">
                  <a:moveTo>
                    <a:pt x="44195" y="0"/>
                  </a:moveTo>
                  <a:lnTo>
                    <a:pt x="88391" y="44196"/>
                  </a:lnTo>
                  <a:lnTo>
                    <a:pt x="44195" y="88392"/>
                  </a:lnTo>
                  <a:lnTo>
                    <a:pt x="0" y="44196"/>
                  </a:lnTo>
                  <a:lnTo>
                    <a:pt x="44195" y="0"/>
                  </a:lnTo>
                  <a:close/>
                </a:path>
              </a:pathLst>
            </a:custGeom>
            <a:ln w="41275">
              <a:solidFill>
                <a:srgbClr val="FF0000"/>
              </a:solidFill>
            </a:ln>
          </p:spPr>
          <p:txBody>
            <a:bodyPr wrap="square" lIns="0" tIns="0" rIns="0" bIns="0" rtlCol="0"/>
            <a:lstStyle/>
            <a:p>
              <a:endParaRPr sz="1373" dirty="0">
                <a:latin typeface="ＭＳ Ｐゴシック" panose="020B0600070205080204" pitchFamily="50" charset="-128"/>
                <a:ea typeface="ＭＳ Ｐゴシック" panose="020B0600070205080204" pitchFamily="50" charset="-128"/>
              </a:endParaRPr>
            </a:p>
          </p:txBody>
        </p:sp>
        <p:sp>
          <p:nvSpPr>
            <p:cNvPr id="168" name="object 168"/>
            <p:cNvSpPr txBox="1"/>
            <p:nvPr/>
          </p:nvSpPr>
          <p:spPr>
            <a:xfrm>
              <a:off x="3924043" y="3990494"/>
              <a:ext cx="2575023" cy="112484"/>
            </a:xfrm>
            <a:prstGeom prst="rect">
              <a:avLst/>
            </a:prstGeom>
            <a:solidFill>
              <a:schemeClr val="bg1"/>
            </a:solidFill>
          </p:spPr>
          <p:txBody>
            <a:bodyPr vert="horz" wrap="square" lIns="0" tIns="0" rIns="0" bIns="0" rtlCol="0">
              <a:spAutoFit/>
            </a:bodyPr>
            <a:lstStyle/>
            <a:p>
              <a:pPr marL="9688">
                <a:lnSpc>
                  <a:spcPts val="1815"/>
                </a:lnSpc>
              </a:pPr>
              <a:r>
                <a:rPr sz="1526" spc="34" dirty="0">
                  <a:latin typeface="ＭＳ Ｐゴシック" panose="020B0600070205080204" pitchFamily="50" charset="-128"/>
                  <a:ea typeface="ＭＳ Ｐゴシック" panose="020B0600070205080204" pitchFamily="50" charset="-128"/>
                  <a:cs typeface="MS UI Gothic"/>
                </a:rPr>
                <a:t>夏季（６月から８月</a:t>
              </a:r>
              <a:r>
                <a:rPr sz="1526" spc="15" dirty="0">
                  <a:latin typeface="ＭＳ Ｐゴシック" panose="020B0600070205080204" pitchFamily="50" charset="-128"/>
                  <a:ea typeface="ＭＳ Ｐゴシック" panose="020B0600070205080204" pitchFamily="50" charset="-128"/>
                  <a:cs typeface="MS UI Gothic"/>
                </a:rPr>
                <a:t>）</a:t>
              </a:r>
              <a:r>
                <a:rPr sz="1526" spc="80" dirty="0">
                  <a:latin typeface="ＭＳ Ｐゴシック" panose="020B0600070205080204" pitchFamily="50" charset="-128"/>
                  <a:ea typeface="ＭＳ Ｐゴシック" panose="020B0600070205080204" pitchFamily="50" charset="-128"/>
                  <a:cs typeface="MS UI Gothic"/>
                </a:rPr>
                <a:t>の気温</a:t>
              </a:r>
              <a:r>
                <a:rPr sz="1526" dirty="0">
                  <a:latin typeface="ＭＳ Ｐゴシック" panose="020B0600070205080204" pitchFamily="50" charset="-128"/>
                  <a:ea typeface="ＭＳ Ｐゴシック" panose="020B0600070205080204" pitchFamily="50" charset="-128"/>
                  <a:cs typeface="MS UI Gothic"/>
                </a:rPr>
                <a:t>偏差</a:t>
              </a:r>
            </a:p>
          </p:txBody>
        </p:sp>
      </p:grpSp>
      <p:sp>
        <p:nvSpPr>
          <p:cNvPr id="169" name="object 169"/>
          <p:cNvSpPr txBox="1"/>
          <p:nvPr/>
        </p:nvSpPr>
        <p:spPr>
          <a:xfrm>
            <a:off x="6718300" y="7027543"/>
            <a:ext cx="3446637" cy="164340"/>
          </a:xfrm>
          <a:prstGeom prst="rect">
            <a:avLst/>
          </a:prstGeom>
        </p:spPr>
        <p:txBody>
          <a:bodyPr vert="horz" wrap="square" lIns="0" tIns="0" rIns="0" bIns="0" rtlCol="0">
            <a:spAutoFit/>
          </a:bodyPr>
          <a:lstStyle/>
          <a:p>
            <a:pPr marL="9688"/>
            <a:r>
              <a:rPr sz="1068" spc="23" dirty="0">
                <a:latin typeface="ＭＳ Ｐゴシック" panose="020B0600070205080204" pitchFamily="50" charset="-128"/>
                <a:ea typeface="ＭＳ Ｐゴシック" panose="020B0600070205080204" pitchFamily="50" charset="-128"/>
                <a:cs typeface="MS UI Gothic"/>
              </a:rPr>
              <a:t>平成３年～令和２年の３０年間を基準</a:t>
            </a:r>
            <a:r>
              <a:rPr sz="1068" spc="11" dirty="0">
                <a:latin typeface="ＭＳ Ｐゴシック" panose="020B0600070205080204" pitchFamily="50" charset="-128"/>
                <a:ea typeface="ＭＳ Ｐゴシック" panose="020B0600070205080204" pitchFamily="50" charset="-128"/>
                <a:cs typeface="MS UI Gothic"/>
              </a:rPr>
              <a:t>と</a:t>
            </a:r>
            <a:r>
              <a:rPr sz="1068" spc="46" dirty="0">
                <a:latin typeface="ＭＳ Ｐゴシック" panose="020B0600070205080204" pitchFamily="50" charset="-128"/>
                <a:ea typeface="ＭＳ Ｐゴシック" panose="020B0600070205080204" pitchFamily="50" charset="-128"/>
                <a:cs typeface="MS UI Gothic"/>
              </a:rPr>
              <a:t>し</a:t>
            </a:r>
            <a:r>
              <a:rPr sz="1068" spc="130" dirty="0">
                <a:latin typeface="ＭＳ Ｐゴシック" panose="020B0600070205080204" pitchFamily="50" charset="-128"/>
                <a:ea typeface="ＭＳ Ｐゴシック" panose="020B0600070205080204" pitchFamily="50" charset="-128"/>
                <a:cs typeface="MS UI Gothic"/>
              </a:rPr>
              <a:t>た</a:t>
            </a:r>
            <a:r>
              <a:rPr sz="1068" spc="-4" dirty="0">
                <a:latin typeface="ＭＳ Ｐゴシック" panose="020B0600070205080204" pitchFamily="50" charset="-128"/>
                <a:ea typeface="ＭＳ Ｐゴシック" panose="020B0600070205080204" pitchFamily="50" charset="-128"/>
                <a:cs typeface="MS UI Gothic"/>
              </a:rPr>
              <a:t>偏差</a:t>
            </a:r>
            <a:r>
              <a:rPr sz="1068" spc="-8" dirty="0">
                <a:latin typeface="ＭＳ Ｐゴシック" panose="020B0600070205080204" pitchFamily="50" charset="-128"/>
                <a:ea typeface="ＭＳ Ｐゴシック" panose="020B0600070205080204" pitchFamily="50" charset="-128"/>
                <a:cs typeface="MS UI Gothic"/>
              </a:rPr>
              <a:t>：</a:t>
            </a:r>
            <a:r>
              <a:rPr sz="1068" spc="-4" dirty="0">
                <a:latin typeface="ＭＳ Ｐゴシック" panose="020B0600070205080204" pitchFamily="50" charset="-128"/>
                <a:ea typeface="ＭＳ Ｐゴシック" panose="020B0600070205080204" pitchFamily="50" charset="-128"/>
                <a:cs typeface="MS UI Gothic"/>
              </a:rPr>
              <a:t>気</a:t>
            </a:r>
            <a:r>
              <a:rPr sz="1068" spc="-11" dirty="0">
                <a:latin typeface="ＭＳ Ｐゴシック" panose="020B0600070205080204" pitchFamily="50" charset="-128"/>
                <a:ea typeface="ＭＳ Ｐゴシック" panose="020B0600070205080204" pitchFamily="50" charset="-128"/>
                <a:cs typeface="MS UI Gothic"/>
              </a:rPr>
              <a:t>象</a:t>
            </a:r>
            <a:r>
              <a:rPr sz="1068" dirty="0">
                <a:latin typeface="ＭＳ Ｐゴシック" panose="020B0600070205080204" pitchFamily="50" charset="-128"/>
                <a:ea typeface="ＭＳ Ｐゴシック" panose="020B0600070205080204" pitchFamily="50" charset="-128"/>
                <a:cs typeface="MS UI Gothic"/>
              </a:rPr>
              <a:t>庁</a:t>
            </a:r>
          </a:p>
        </p:txBody>
      </p:sp>
      <p:pic>
        <p:nvPicPr>
          <p:cNvPr id="173" name="図 172">
            <a:extLst>
              <a:ext uri="{FF2B5EF4-FFF2-40B4-BE49-F238E27FC236}">
                <a16:creationId xmlns:a16="http://schemas.microsoft.com/office/drawing/2014/main" id="{81242EA7-E556-CF62-A142-4F04A3F612BE}"/>
              </a:ext>
            </a:extLst>
          </p:cNvPr>
          <p:cNvPicPr>
            <a:picLocks noChangeAspect="1"/>
          </p:cNvPicPr>
          <p:nvPr/>
        </p:nvPicPr>
        <p:blipFill>
          <a:blip r:embed="rId3"/>
          <a:stretch>
            <a:fillRect/>
          </a:stretch>
        </p:blipFill>
        <p:spPr>
          <a:xfrm>
            <a:off x="614194" y="2870783"/>
            <a:ext cx="9730957" cy="3958117"/>
          </a:xfrm>
          <a:prstGeom prst="rect">
            <a:avLst/>
          </a:prstGeom>
        </p:spPr>
      </p:pic>
      <p:sp>
        <p:nvSpPr>
          <p:cNvPr id="2" name="object 2">
            <a:extLst>
              <a:ext uri="{FF2B5EF4-FFF2-40B4-BE49-F238E27FC236}">
                <a16:creationId xmlns:a16="http://schemas.microsoft.com/office/drawing/2014/main" id="{6742F560-38C6-763E-924F-955209B1EDD6}"/>
              </a:ext>
            </a:extLst>
          </p:cNvPr>
          <p:cNvSpPr txBox="1">
            <a:spLocks noGrp="1"/>
          </p:cNvSpPr>
          <p:nvPr>
            <p:ph type="title"/>
          </p:nvPr>
        </p:nvSpPr>
        <p:spPr>
          <a:xfrm>
            <a:off x="927100" y="653149"/>
            <a:ext cx="8397351" cy="498598"/>
          </a:xfrm>
          <a:prstGeom prst="rect">
            <a:avLst/>
          </a:prstGeom>
        </p:spPr>
        <p:txBody>
          <a:bodyPr vert="horz" wrap="square" lIns="0" tIns="0" rIns="0" bIns="0" rtlCol="0" anchor="ctr">
            <a:spAutoFit/>
          </a:bodyPr>
          <a:lstStyle/>
          <a:p>
            <a:pPr marL="9688" algn="ctr"/>
            <a:r>
              <a:rPr sz="3600" spc="160" dirty="0" err="1">
                <a:latin typeface="ＭＳ Ｐゴシック" panose="020B0600070205080204" pitchFamily="50" charset="-128"/>
                <a:ea typeface="ＭＳ Ｐゴシック" panose="020B0600070205080204" pitchFamily="50" charset="-128"/>
              </a:rPr>
              <a:t>熱中症による</a:t>
            </a:r>
            <a:r>
              <a:rPr lang="ja-JP" altLang="en-US" sz="3600" spc="160" dirty="0">
                <a:latin typeface="ＭＳ Ｐゴシック" panose="020B0600070205080204" pitchFamily="50" charset="-128"/>
                <a:ea typeface="ＭＳ Ｐゴシック" panose="020B0600070205080204" pitchFamily="50" charset="-128"/>
              </a:rPr>
              <a:t>労働災害が増えています</a:t>
            </a:r>
            <a:endParaRPr sz="3600" spc="160" dirty="0">
              <a:latin typeface="ＭＳ Ｐゴシック" panose="020B0600070205080204" pitchFamily="50" charset="-128"/>
              <a:ea typeface="ＭＳ Ｐゴシック" panose="020B0600070205080204" pitchFamily="50" charset="-128"/>
            </a:endParaRPr>
          </a:p>
        </p:txBody>
      </p:sp>
      <p:sp>
        <p:nvSpPr>
          <p:cNvPr id="3" name="object 167">
            <a:extLst>
              <a:ext uri="{FF2B5EF4-FFF2-40B4-BE49-F238E27FC236}">
                <a16:creationId xmlns:a16="http://schemas.microsoft.com/office/drawing/2014/main" id="{6F272B76-101C-0E11-944E-BF2B35BC8387}"/>
              </a:ext>
            </a:extLst>
          </p:cNvPr>
          <p:cNvSpPr txBox="1"/>
          <p:nvPr/>
        </p:nvSpPr>
        <p:spPr>
          <a:xfrm>
            <a:off x="826174" y="2678675"/>
            <a:ext cx="672235" cy="234744"/>
          </a:xfrm>
          <a:prstGeom prst="rect">
            <a:avLst/>
          </a:prstGeom>
        </p:spPr>
        <p:txBody>
          <a:bodyPr vert="horz" wrap="square" lIns="0" tIns="0" rIns="0" bIns="0" rtlCol="0">
            <a:spAutoFit/>
          </a:bodyPr>
          <a:lstStyle/>
          <a:p>
            <a:pPr marL="9688"/>
            <a:r>
              <a:rPr lang="ja-JP" altLang="en-US" sz="2288" spc="-4" baseline="4166" dirty="0">
                <a:solidFill>
                  <a:srgbClr val="585858"/>
                </a:solidFill>
                <a:latin typeface="ＭＳ Ｐゴシック" panose="020B0600070205080204" pitchFamily="50" charset="-128"/>
                <a:ea typeface="ＭＳ Ｐゴシック" panose="020B0600070205080204" pitchFamily="50" charset="-128"/>
                <a:cs typeface="Calibri"/>
              </a:rPr>
              <a:t>　０</a:t>
            </a:r>
            <a:r>
              <a:rPr sz="1220" spc="-4" dirty="0">
                <a:latin typeface="ＭＳ Ｐゴシック" panose="020B0600070205080204" pitchFamily="50" charset="-128"/>
                <a:ea typeface="ＭＳ Ｐゴシック" panose="020B0600070205080204" pitchFamily="50" charset="-128"/>
                <a:cs typeface="MS UI Gothic"/>
              </a:rPr>
              <a:t>（</a:t>
            </a:r>
            <a:r>
              <a:rPr sz="1220" spc="-8" dirty="0">
                <a:latin typeface="ＭＳ Ｐゴシック" panose="020B0600070205080204" pitchFamily="50" charset="-128"/>
                <a:ea typeface="ＭＳ Ｐゴシック" panose="020B0600070205080204" pitchFamily="50" charset="-128"/>
                <a:cs typeface="ＭＳ ゴシック"/>
              </a:rPr>
              <a:t>℃</a:t>
            </a:r>
            <a:r>
              <a:rPr sz="1220" spc="-8" dirty="0">
                <a:latin typeface="ＭＳ Ｐゴシック" panose="020B0600070205080204" pitchFamily="50" charset="-128"/>
                <a:ea typeface="ＭＳ Ｐゴシック" panose="020B0600070205080204" pitchFamily="50" charset="-128"/>
                <a:cs typeface="MS UI Gothic"/>
              </a:rPr>
              <a:t>）</a:t>
            </a:r>
            <a:endParaRPr sz="1220" dirty="0">
              <a:latin typeface="ＭＳ Ｐゴシック" panose="020B0600070205080204" pitchFamily="50" charset="-128"/>
              <a:ea typeface="ＭＳ Ｐゴシック" panose="020B0600070205080204" pitchFamily="50" charset="-128"/>
              <a:cs typeface="MS UI Gothic"/>
            </a:endParaRPr>
          </a:p>
        </p:txBody>
      </p:sp>
      <p:sp>
        <p:nvSpPr>
          <p:cNvPr id="4" name="object 167">
            <a:extLst>
              <a:ext uri="{FF2B5EF4-FFF2-40B4-BE49-F238E27FC236}">
                <a16:creationId xmlns:a16="http://schemas.microsoft.com/office/drawing/2014/main" id="{374E22E1-794F-7757-A7B2-64F3DC302ADF}"/>
              </a:ext>
            </a:extLst>
          </p:cNvPr>
          <p:cNvSpPr txBox="1"/>
          <p:nvPr/>
        </p:nvSpPr>
        <p:spPr>
          <a:xfrm>
            <a:off x="733339" y="1951805"/>
            <a:ext cx="765070" cy="234744"/>
          </a:xfrm>
          <a:prstGeom prst="rect">
            <a:avLst/>
          </a:prstGeom>
        </p:spPr>
        <p:txBody>
          <a:bodyPr vert="horz" wrap="square" lIns="0" tIns="0" rIns="0" bIns="0" rtlCol="0">
            <a:spAutoFit/>
          </a:bodyPr>
          <a:lstStyle/>
          <a:p>
            <a:pPr marL="9688"/>
            <a:r>
              <a:rPr lang="ja-JP" altLang="en-US" sz="2288" spc="-4" baseline="4166" dirty="0">
                <a:solidFill>
                  <a:srgbClr val="585858"/>
                </a:solidFill>
                <a:latin typeface="ＭＳ Ｐゴシック" panose="020B0600070205080204" pitchFamily="50" charset="-128"/>
                <a:ea typeface="ＭＳ Ｐゴシック" panose="020B0600070205080204" pitchFamily="50" charset="-128"/>
                <a:cs typeface="Calibri"/>
              </a:rPr>
              <a:t>　</a:t>
            </a:r>
            <a:r>
              <a:rPr lang="en-US" altLang="ja-JP" sz="2288" spc="-4" baseline="4166" dirty="0">
                <a:solidFill>
                  <a:srgbClr val="585858"/>
                </a:solidFill>
                <a:latin typeface="ＭＳ Ｐゴシック" panose="020B0600070205080204" pitchFamily="50" charset="-128"/>
                <a:ea typeface="ＭＳ Ｐゴシック" panose="020B0600070205080204" pitchFamily="50" charset="-128"/>
                <a:cs typeface="Calibri"/>
              </a:rPr>
              <a:t>+</a:t>
            </a:r>
            <a:r>
              <a:rPr lang="ja-JP" altLang="en-US" sz="2288" spc="-4" baseline="4166" dirty="0">
                <a:solidFill>
                  <a:srgbClr val="585858"/>
                </a:solidFill>
                <a:latin typeface="ＭＳ Ｐゴシック" panose="020B0600070205080204" pitchFamily="50" charset="-128"/>
                <a:ea typeface="ＭＳ Ｐゴシック" panose="020B0600070205080204" pitchFamily="50" charset="-128"/>
                <a:cs typeface="Calibri"/>
              </a:rPr>
              <a:t>２</a:t>
            </a:r>
            <a:r>
              <a:rPr sz="1220" spc="-4" dirty="0">
                <a:latin typeface="ＭＳ Ｐゴシック" panose="020B0600070205080204" pitchFamily="50" charset="-128"/>
                <a:ea typeface="ＭＳ Ｐゴシック" panose="020B0600070205080204" pitchFamily="50" charset="-128"/>
                <a:cs typeface="MS UI Gothic"/>
              </a:rPr>
              <a:t>（</a:t>
            </a:r>
            <a:r>
              <a:rPr sz="1220" spc="-8" dirty="0">
                <a:latin typeface="ＭＳ Ｐゴシック" panose="020B0600070205080204" pitchFamily="50" charset="-128"/>
                <a:ea typeface="ＭＳ Ｐゴシック" panose="020B0600070205080204" pitchFamily="50" charset="-128"/>
                <a:cs typeface="ＭＳ ゴシック"/>
              </a:rPr>
              <a:t>℃</a:t>
            </a:r>
            <a:r>
              <a:rPr sz="1220" spc="-8" dirty="0">
                <a:latin typeface="ＭＳ Ｐゴシック" panose="020B0600070205080204" pitchFamily="50" charset="-128"/>
                <a:ea typeface="ＭＳ Ｐゴシック" panose="020B0600070205080204" pitchFamily="50" charset="-128"/>
                <a:cs typeface="MS UI Gothic"/>
              </a:rPr>
              <a:t>）</a:t>
            </a:r>
            <a:endParaRPr sz="1220" dirty="0">
              <a:latin typeface="ＭＳ Ｐゴシック" panose="020B0600070205080204" pitchFamily="50" charset="-128"/>
              <a:ea typeface="ＭＳ Ｐゴシック" panose="020B0600070205080204" pitchFamily="50" charset="-128"/>
              <a:cs typeface="MS UI Gothic"/>
            </a:endParaRPr>
          </a:p>
        </p:txBody>
      </p:sp>
      <p:sp>
        <p:nvSpPr>
          <p:cNvPr id="5" name="object 167">
            <a:extLst>
              <a:ext uri="{FF2B5EF4-FFF2-40B4-BE49-F238E27FC236}">
                <a16:creationId xmlns:a16="http://schemas.microsoft.com/office/drawing/2014/main" id="{FA796F85-F62C-D2F5-544A-C0DA7E0B1F3F}"/>
              </a:ext>
            </a:extLst>
          </p:cNvPr>
          <p:cNvSpPr txBox="1"/>
          <p:nvPr/>
        </p:nvSpPr>
        <p:spPr>
          <a:xfrm>
            <a:off x="746039" y="2305122"/>
            <a:ext cx="765070" cy="234744"/>
          </a:xfrm>
          <a:prstGeom prst="rect">
            <a:avLst/>
          </a:prstGeom>
        </p:spPr>
        <p:txBody>
          <a:bodyPr vert="horz" wrap="square" lIns="0" tIns="0" rIns="0" bIns="0" rtlCol="0">
            <a:spAutoFit/>
          </a:bodyPr>
          <a:lstStyle/>
          <a:p>
            <a:pPr marL="9688"/>
            <a:r>
              <a:rPr lang="ja-JP" altLang="en-US" sz="2288" spc="-4" baseline="4166" dirty="0">
                <a:solidFill>
                  <a:srgbClr val="585858"/>
                </a:solidFill>
                <a:latin typeface="ＭＳ Ｐゴシック" panose="020B0600070205080204" pitchFamily="50" charset="-128"/>
                <a:ea typeface="ＭＳ Ｐゴシック" panose="020B0600070205080204" pitchFamily="50" charset="-128"/>
                <a:cs typeface="Calibri"/>
              </a:rPr>
              <a:t>　</a:t>
            </a:r>
            <a:r>
              <a:rPr lang="en-US" altLang="ja-JP" sz="2288" spc="-4" baseline="4166" dirty="0">
                <a:solidFill>
                  <a:srgbClr val="585858"/>
                </a:solidFill>
                <a:latin typeface="ＭＳ Ｐゴシック" panose="020B0600070205080204" pitchFamily="50" charset="-128"/>
                <a:ea typeface="ＭＳ Ｐゴシック" panose="020B0600070205080204" pitchFamily="50" charset="-128"/>
                <a:cs typeface="Calibri"/>
              </a:rPr>
              <a:t>+</a:t>
            </a:r>
            <a:r>
              <a:rPr lang="ja-JP" altLang="en-US" sz="2288" spc="-4" baseline="4166" dirty="0">
                <a:solidFill>
                  <a:srgbClr val="585858"/>
                </a:solidFill>
                <a:latin typeface="ＭＳ Ｐゴシック" panose="020B0600070205080204" pitchFamily="50" charset="-128"/>
                <a:ea typeface="ＭＳ Ｐゴシック" panose="020B0600070205080204" pitchFamily="50" charset="-128"/>
                <a:cs typeface="Calibri"/>
              </a:rPr>
              <a:t>１</a:t>
            </a:r>
            <a:r>
              <a:rPr sz="1220" spc="-4" dirty="0">
                <a:latin typeface="ＭＳ Ｐゴシック" panose="020B0600070205080204" pitchFamily="50" charset="-128"/>
                <a:ea typeface="ＭＳ Ｐゴシック" panose="020B0600070205080204" pitchFamily="50" charset="-128"/>
                <a:cs typeface="MS UI Gothic"/>
              </a:rPr>
              <a:t>（</a:t>
            </a:r>
            <a:r>
              <a:rPr sz="1220" spc="-8" dirty="0">
                <a:latin typeface="ＭＳ Ｐゴシック" panose="020B0600070205080204" pitchFamily="50" charset="-128"/>
                <a:ea typeface="ＭＳ Ｐゴシック" panose="020B0600070205080204" pitchFamily="50" charset="-128"/>
                <a:cs typeface="ＭＳ ゴシック"/>
              </a:rPr>
              <a:t>℃</a:t>
            </a:r>
            <a:r>
              <a:rPr sz="1220" spc="-8" dirty="0">
                <a:latin typeface="ＭＳ Ｐゴシック" panose="020B0600070205080204" pitchFamily="50" charset="-128"/>
                <a:ea typeface="ＭＳ Ｐゴシック" panose="020B0600070205080204" pitchFamily="50" charset="-128"/>
                <a:cs typeface="MS UI Gothic"/>
              </a:rPr>
              <a:t>）</a:t>
            </a:r>
            <a:endParaRPr sz="1220" dirty="0">
              <a:latin typeface="ＭＳ Ｐゴシック" panose="020B0600070205080204" pitchFamily="50" charset="-128"/>
              <a:ea typeface="ＭＳ Ｐゴシック" panose="020B0600070205080204" pitchFamily="50" charset="-128"/>
              <a:cs typeface="MS UI Gothic"/>
            </a:endParaRPr>
          </a:p>
        </p:txBody>
      </p:sp>
      <p:sp>
        <p:nvSpPr>
          <p:cNvPr id="6" name="テキスト ボックス 5">
            <a:extLst>
              <a:ext uri="{FF2B5EF4-FFF2-40B4-BE49-F238E27FC236}">
                <a16:creationId xmlns:a16="http://schemas.microsoft.com/office/drawing/2014/main" id="{66657CFE-62C9-7747-CE60-5EA7523F5C67}"/>
              </a:ext>
            </a:extLst>
          </p:cNvPr>
          <p:cNvSpPr txBox="1"/>
          <p:nvPr/>
        </p:nvSpPr>
        <p:spPr>
          <a:xfrm>
            <a:off x="7127914" y="1578886"/>
            <a:ext cx="3185487" cy="369332"/>
          </a:xfrm>
          <a:prstGeom prst="rect">
            <a:avLst/>
          </a:prstGeom>
          <a:noFill/>
        </p:spPr>
        <p:txBody>
          <a:bodyPr wrap="none" rtlCol="0">
            <a:spAutoFit/>
          </a:bodyPr>
          <a:lstStyle/>
          <a:p>
            <a:r>
              <a:rPr kumimoji="1" lang="ja-JP" altLang="en-US" dirty="0">
                <a:solidFill>
                  <a:srgbClr val="FF0000"/>
                </a:solidFill>
              </a:rPr>
              <a:t>温暖化で気温が上昇している</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7100" y="410006"/>
            <a:ext cx="8397351" cy="984885"/>
          </a:xfrm>
          <a:prstGeom prst="rect">
            <a:avLst/>
          </a:prstGeom>
        </p:spPr>
        <p:txBody>
          <a:bodyPr vert="horz" wrap="square" lIns="0" tIns="0" rIns="0" bIns="0" rtlCol="0" anchor="ctr">
            <a:spAutoFit/>
          </a:bodyPr>
          <a:lstStyle/>
          <a:p>
            <a:pPr marL="9688" algn="ctr">
              <a:lnSpc>
                <a:spcPct val="100000"/>
              </a:lnSpc>
            </a:pPr>
            <a:r>
              <a:rPr sz="3200" i="0" spc="160" dirty="0" err="1">
                <a:solidFill>
                  <a:schemeClr val="tx1"/>
                </a:solidFill>
                <a:latin typeface="ＭＳ Ｐゴシック" panose="020B0600070205080204" pitchFamily="50" charset="-128"/>
                <a:ea typeface="ＭＳ Ｐゴシック" panose="020B0600070205080204" pitchFamily="50" charset="-128"/>
              </a:rPr>
              <a:t>熱中症による死亡災害の多発を踏まえた</a:t>
            </a:r>
            <a:br>
              <a:rPr lang="en-US" sz="3200" i="0" spc="160" dirty="0">
                <a:solidFill>
                  <a:schemeClr val="tx1"/>
                </a:solidFill>
                <a:latin typeface="ＭＳ Ｐゴシック" panose="020B0600070205080204" pitchFamily="50" charset="-128"/>
                <a:ea typeface="ＭＳ Ｐゴシック" panose="020B0600070205080204" pitchFamily="50" charset="-128"/>
              </a:rPr>
            </a:br>
            <a:r>
              <a:rPr sz="3200" i="0" spc="160" dirty="0" err="1">
                <a:solidFill>
                  <a:schemeClr val="tx1"/>
                </a:solidFill>
                <a:latin typeface="ＭＳ Ｐゴシック" panose="020B0600070205080204" pitchFamily="50" charset="-128"/>
                <a:ea typeface="ＭＳ Ｐゴシック" panose="020B0600070205080204" pitchFamily="50" charset="-128"/>
              </a:rPr>
              <a:t>対策の強化について</a:t>
            </a:r>
            <a:endParaRPr sz="3200" i="0" spc="160" dirty="0">
              <a:solidFill>
                <a:schemeClr val="tx1"/>
              </a:solidFill>
              <a:latin typeface="ＭＳ Ｐゴシック" panose="020B0600070205080204" pitchFamily="50" charset="-128"/>
              <a:ea typeface="ＭＳ Ｐゴシック" panose="020B0600070205080204" pitchFamily="50" charset="-128"/>
            </a:endParaRPr>
          </a:p>
        </p:txBody>
      </p:sp>
      <p:sp>
        <p:nvSpPr>
          <p:cNvPr id="4" name="object 4"/>
          <p:cNvSpPr/>
          <p:nvPr/>
        </p:nvSpPr>
        <p:spPr>
          <a:xfrm>
            <a:off x="5359400" y="5255961"/>
            <a:ext cx="4891627" cy="1465370"/>
          </a:xfrm>
          <a:custGeom>
            <a:avLst/>
            <a:gdLst/>
            <a:ahLst/>
            <a:cxnLst/>
            <a:rect l="l" t="t" r="r" b="b"/>
            <a:pathLst>
              <a:path w="5328285" h="1800225">
                <a:moveTo>
                  <a:pt x="0" y="295528"/>
                </a:moveTo>
                <a:lnTo>
                  <a:pt x="3868" y="247597"/>
                </a:lnTo>
                <a:lnTo>
                  <a:pt x="15067" y="202127"/>
                </a:lnTo>
                <a:lnTo>
                  <a:pt x="32988" y="159725"/>
                </a:lnTo>
                <a:lnTo>
                  <a:pt x="57024" y="121002"/>
                </a:lnTo>
                <a:lnTo>
                  <a:pt x="86564" y="86566"/>
                </a:lnTo>
                <a:lnTo>
                  <a:pt x="121002" y="57026"/>
                </a:lnTo>
                <a:lnTo>
                  <a:pt x="159728" y="32990"/>
                </a:lnTo>
                <a:lnTo>
                  <a:pt x="202135" y="15068"/>
                </a:lnTo>
                <a:lnTo>
                  <a:pt x="247613" y="3868"/>
                </a:lnTo>
                <a:lnTo>
                  <a:pt x="295554" y="0"/>
                </a:lnTo>
                <a:lnTo>
                  <a:pt x="5032375" y="0"/>
                </a:lnTo>
                <a:lnTo>
                  <a:pt x="5080306" y="3868"/>
                </a:lnTo>
                <a:lnTo>
                  <a:pt x="5125776" y="15068"/>
                </a:lnTo>
                <a:lnTo>
                  <a:pt x="5168178" y="32990"/>
                </a:lnTo>
                <a:lnTo>
                  <a:pt x="5206901" y="57026"/>
                </a:lnTo>
                <a:lnTo>
                  <a:pt x="5241337" y="86566"/>
                </a:lnTo>
                <a:lnTo>
                  <a:pt x="5270877" y="121002"/>
                </a:lnTo>
                <a:lnTo>
                  <a:pt x="5294913" y="159725"/>
                </a:lnTo>
                <a:lnTo>
                  <a:pt x="5312835" y="202127"/>
                </a:lnTo>
                <a:lnTo>
                  <a:pt x="5324035" y="247597"/>
                </a:lnTo>
                <a:lnTo>
                  <a:pt x="5327904" y="295528"/>
                </a:lnTo>
                <a:lnTo>
                  <a:pt x="5327904" y="1504289"/>
                </a:lnTo>
                <a:lnTo>
                  <a:pt x="5324035" y="1552230"/>
                </a:lnTo>
                <a:lnTo>
                  <a:pt x="5312835" y="1597708"/>
                </a:lnTo>
                <a:lnTo>
                  <a:pt x="5294913" y="1640114"/>
                </a:lnTo>
                <a:lnTo>
                  <a:pt x="5270877" y="1678841"/>
                </a:lnTo>
                <a:lnTo>
                  <a:pt x="5241337" y="1713278"/>
                </a:lnTo>
                <a:lnTo>
                  <a:pt x="5206901" y="1742819"/>
                </a:lnTo>
                <a:lnTo>
                  <a:pt x="5168178" y="1766854"/>
                </a:lnTo>
                <a:lnTo>
                  <a:pt x="5125776" y="1784775"/>
                </a:lnTo>
                <a:lnTo>
                  <a:pt x="5080306" y="1795974"/>
                </a:lnTo>
                <a:lnTo>
                  <a:pt x="5032375" y="1799842"/>
                </a:lnTo>
                <a:lnTo>
                  <a:pt x="295554" y="1799842"/>
                </a:lnTo>
                <a:lnTo>
                  <a:pt x="247613" y="1795974"/>
                </a:lnTo>
                <a:lnTo>
                  <a:pt x="202135" y="1784775"/>
                </a:lnTo>
                <a:lnTo>
                  <a:pt x="159728" y="1766854"/>
                </a:lnTo>
                <a:lnTo>
                  <a:pt x="121002" y="1742819"/>
                </a:lnTo>
                <a:lnTo>
                  <a:pt x="86564" y="1713278"/>
                </a:lnTo>
                <a:lnTo>
                  <a:pt x="57024" y="1678841"/>
                </a:lnTo>
                <a:lnTo>
                  <a:pt x="32988" y="1640114"/>
                </a:lnTo>
                <a:lnTo>
                  <a:pt x="15067" y="1597708"/>
                </a:lnTo>
                <a:lnTo>
                  <a:pt x="3868" y="1552230"/>
                </a:lnTo>
                <a:lnTo>
                  <a:pt x="0" y="1504289"/>
                </a:lnTo>
                <a:lnTo>
                  <a:pt x="0" y="295528"/>
                </a:lnTo>
                <a:close/>
              </a:path>
            </a:pathLst>
          </a:custGeom>
          <a:ln w="19050">
            <a:solidFill>
              <a:srgbClr val="0D0D0D"/>
            </a:solidFill>
          </a:ln>
        </p:spPr>
        <p:txBody>
          <a:bodyPr wrap="square" lIns="0" tIns="0" rIns="0" bIns="0" rtlCol="0" anchor="ctr"/>
          <a:lstStyle/>
          <a:p>
            <a:pPr marL="75561" marR="3875" algn="ctr"/>
            <a:r>
              <a:rPr lang="ja-JP" altLang="en-US" sz="2400" b="1" spc="-339" dirty="0">
                <a:latin typeface="ＭＳ Ｐゴシック" panose="020B0600070205080204" pitchFamily="50" charset="-128"/>
                <a:ea typeface="ＭＳ Ｐゴシック" panose="020B0600070205080204" pitchFamily="50" charset="-128"/>
                <a:cs typeface="Times New Roman"/>
              </a:rPr>
              <a:t> </a:t>
            </a:r>
            <a:r>
              <a:rPr lang="ja-JP" altLang="en-US" sz="2400" b="1" spc="87" dirty="0">
                <a:latin typeface="ＭＳ Ｐゴシック" panose="020B0600070205080204" pitchFamily="50" charset="-128"/>
                <a:ea typeface="ＭＳ Ｐゴシック" panose="020B0600070205080204" pitchFamily="50" charset="-128"/>
                <a:cs typeface="Yu Gothic UI"/>
              </a:rPr>
              <a:t>現場に</a:t>
            </a:r>
            <a:r>
              <a:rPr lang="ja-JP" altLang="en-US" sz="2400" b="1" spc="-343" dirty="0">
                <a:latin typeface="ＭＳ Ｐゴシック" panose="020B0600070205080204" pitchFamily="50" charset="-128"/>
                <a:ea typeface="ＭＳ Ｐゴシック" panose="020B0600070205080204" pitchFamily="50" charset="-128"/>
                <a:cs typeface="Times New Roman"/>
              </a:rPr>
              <a:t> </a:t>
            </a:r>
            <a:r>
              <a:rPr lang="ja-JP" altLang="en-US" sz="2400" b="1" spc="156" dirty="0">
                <a:latin typeface="ＭＳ Ｐゴシック" panose="020B0600070205080204" pitchFamily="50" charset="-128"/>
                <a:ea typeface="ＭＳ Ｐゴシック" panose="020B0600070205080204" pitchFamily="50" charset="-128"/>
                <a:cs typeface="Yu Gothic UI"/>
              </a:rPr>
              <a:t>おいて、死亡に至らせない（重篤化させない）</a:t>
            </a:r>
            <a:r>
              <a:rPr lang="ja-JP" altLang="en-US" sz="2400" b="1" spc="-19" dirty="0">
                <a:latin typeface="ＭＳ Ｐゴシック" panose="020B0600070205080204" pitchFamily="50" charset="-128"/>
                <a:ea typeface="ＭＳ Ｐゴシック" panose="020B0600070205080204" pitchFamily="50" charset="-128"/>
                <a:cs typeface="Times New Roman"/>
              </a:rPr>
              <a:t> </a:t>
            </a:r>
            <a:r>
              <a:rPr lang="ja-JP" altLang="en-US" sz="2400" b="1" spc="-347" dirty="0">
                <a:latin typeface="ＭＳ Ｐゴシック" panose="020B0600070205080204" pitchFamily="50" charset="-128"/>
                <a:ea typeface="ＭＳ Ｐゴシック" panose="020B0600070205080204" pitchFamily="50" charset="-128"/>
                <a:cs typeface="Times New Roman"/>
              </a:rPr>
              <a:t> </a:t>
            </a:r>
            <a:r>
              <a:rPr lang="ja-JP" altLang="en-US" sz="2400" b="1" spc="95" dirty="0">
                <a:latin typeface="ＭＳ Ｐゴシック" panose="020B0600070205080204" pitchFamily="50" charset="-128"/>
                <a:ea typeface="ＭＳ Ｐゴシック" panose="020B0600070205080204" pitchFamily="50" charset="-128"/>
                <a:cs typeface="Yu Gothic UI"/>
              </a:rPr>
              <a:t>ための適切な対策の実施</a:t>
            </a:r>
            <a:r>
              <a:rPr lang="ja-JP" altLang="en-US" sz="2400" b="1" spc="-343" dirty="0">
                <a:latin typeface="ＭＳ Ｐゴシック" panose="020B0600070205080204" pitchFamily="50" charset="-128"/>
                <a:ea typeface="ＭＳ Ｐゴシック" panose="020B0600070205080204" pitchFamily="50" charset="-128"/>
                <a:cs typeface="Times New Roman"/>
              </a:rPr>
              <a:t> </a:t>
            </a:r>
            <a:r>
              <a:rPr lang="ja-JP" altLang="en-US" sz="2400" b="1" spc="-4" dirty="0">
                <a:latin typeface="ＭＳ Ｐゴシック" panose="020B0600070205080204" pitchFamily="50" charset="-128"/>
                <a:ea typeface="ＭＳ Ｐゴシック" panose="020B0600070205080204" pitchFamily="50" charset="-128"/>
                <a:cs typeface="Microsoft JhengHei"/>
              </a:rPr>
              <a:t>が必要</a:t>
            </a:r>
            <a:endParaRPr lang="ja-JP" altLang="en-US" sz="2400" b="1" dirty="0">
              <a:latin typeface="ＭＳ Ｐゴシック" panose="020B0600070205080204" pitchFamily="50" charset="-128"/>
              <a:ea typeface="ＭＳ Ｐゴシック" panose="020B0600070205080204" pitchFamily="50" charset="-128"/>
              <a:cs typeface="Microsoft JhengHei"/>
            </a:endParaRPr>
          </a:p>
        </p:txBody>
      </p:sp>
      <p:sp>
        <p:nvSpPr>
          <p:cNvPr id="5" name="object 5"/>
          <p:cNvSpPr/>
          <p:nvPr/>
        </p:nvSpPr>
        <p:spPr>
          <a:xfrm>
            <a:off x="6685391" y="4255125"/>
            <a:ext cx="2197198" cy="684000"/>
          </a:xfrm>
          <a:custGeom>
            <a:avLst/>
            <a:gdLst/>
            <a:ahLst/>
            <a:cxnLst/>
            <a:rect l="l" t="t" r="r" b="b"/>
            <a:pathLst>
              <a:path w="2880360" h="634364">
                <a:moveTo>
                  <a:pt x="0" y="316991"/>
                </a:moveTo>
                <a:lnTo>
                  <a:pt x="720090" y="316991"/>
                </a:lnTo>
                <a:lnTo>
                  <a:pt x="720090" y="0"/>
                </a:lnTo>
                <a:lnTo>
                  <a:pt x="2160270" y="0"/>
                </a:lnTo>
                <a:lnTo>
                  <a:pt x="2160270" y="316991"/>
                </a:lnTo>
                <a:lnTo>
                  <a:pt x="2880360" y="316991"/>
                </a:lnTo>
                <a:lnTo>
                  <a:pt x="1440180" y="633983"/>
                </a:lnTo>
                <a:lnTo>
                  <a:pt x="0" y="316991"/>
                </a:lnTo>
                <a:close/>
              </a:path>
            </a:pathLst>
          </a:custGeom>
          <a:ln w="25400">
            <a:solidFill>
              <a:srgbClr val="000000"/>
            </a:solidFill>
          </a:ln>
        </p:spPr>
        <p:txBody>
          <a:bodyPr wrap="square" lIns="0" tIns="0" rIns="0" bIns="0" rtlCol="0"/>
          <a:lstStyle/>
          <a:p>
            <a:endParaRPr sz="1373" dirty="0">
              <a:latin typeface="ＭＳ Ｐゴシック" panose="020B0600070205080204" pitchFamily="50" charset="-128"/>
              <a:ea typeface="ＭＳ Ｐゴシック" panose="020B0600070205080204" pitchFamily="50" charset="-128"/>
            </a:endParaRPr>
          </a:p>
        </p:txBody>
      </p:sp>
      <p:sp>
        <p:nvSpPr>
          <p:cNvPr id="33" name="object 33"/>
          <p:cNvSpPr txBox="1"/>
          <p:nvPr/>
        </p:nvSpPr>
        <p:spPr>
          <a:xfrm>
            <a:off x="459420" y="1999130"/>
            <a:ext cx="4391873" cy="861774"/>
          </a:xfrm>
          <a:prstGeom prst="rect">
            <a:avLst/>
          </a:prstGeom>
        </p:spPr>
        <p:txBody>
          <a:bodyPr vert="horz" wrap="square" lIns="0" tIns="0" rIns="0" bIns="0" rtlCol="0">
            <a:spAutoFit/>
          </a:bodyPr>
          <a:lstStyle/>
          <a:p>
            <a:pPr marL="9688" algn="ctr"/>
            <a:r>
              <a:rPr lang="ja-JP" altLang="en-US" sz="2800" b="1" spc="-4" dirty="0">
                <a:latin typeface="ＭＳ Ｐゴシック" panose="020B0600070205080204" pitchFamily="50" charset="-128"/>
                <a:ea typeface="ＭＳ Ｐゴシック" panose="020B0600070205080204" pitchFamily="50" charset="-128"/>
                <a:cs typeface="Yu Gothic UI"/>
              </a:rPr>
              <a:t>令和２年から５年の</a:t>
            </a:r>
            <a:r>
              <a:rPr lang="en-US" altLang="ja-JP" sz="2800" b="1" spc="-4" dirty="0">
                <a:latin typeface="ＭＳ Ｐゴシック" panose="020B0600070205080204" pitchFamily="50" charset="-128"/>
                <a:ea typeface="ＭＳ Ｐゴシック" panose="020B0600070205080204" pitchFamily="50" charset="-128"/>
                <a:cs typeface="Yu Gothic UI"/>
              </a:rPr>
              <a:t>103</a:t>
            </a:r>
            <a:r>
              <a:rPr lang="ja-JP" altLang="en-US" sz="2800" b="1" spc="-4" dirty="0">
                <a:latin typeface="ＭＳ Ｐゴシック" panose="020B0600070205080204" pitchFamily="50" charset="-128"/>
                <a:ea typeface="ＭＳ Ｐゴシック" panose="020B0600070205080204" pitchFamily="50" charset="-128"/>
                <a:cs typeface="Yu Gothic UI"/>
              </a:rPr>
              <a:t>件の</a:t>
            </a:r>
            <a:r>
              <a:rPr lang="zh-TW" altLang="en-US" sz="2800" b="1" spc="-4" dirty="0">
                <a:latin typeface="ＭＳ Ｐゴシック" panose="020B0600070205080204" pitchFamily="50" charset="-128"/>
                <a:ea typeface="ＭＳ Ｐゴシック" panose="020B0600070205080204" pitchFamily="50" charset="-128"/>
                <a:cs typeface="Yu Gothic UI"/>
              </a:rPr>
              <a:t>熱中症死亡災害</a:t>
            </a:r>
            <a:r>
              <a:rPr sz="2800" b="1" spc="214" dirty="0" err="1">
                <a:latin typeface="ＭＳ Ｐゴシック" panose="020B0600070205080204" pitchFamily="50" charset="-128"/>
                <a:ea typeface="ＭＳ Ｐゴシック" panose="020B0600070205080204" pitchFamily="50" charset="-128"/>
                <a:cs typeface="Yu Gothic UI"/>
              </a:rPr>
              <a:t>の</a:t>
            </a:r>
            <a:r>
              <a:rPr sz="2800" b="1" spc="-4" dirty="0" err="1">
                <a:latin typeface="ＭＳ Ｐゴシック" panose="020B0600070205080204" pitchFamily="50" charset="-128"/>
                <a:ea typeface="ＭＳ Ｐゴシック" panose="020B0600070205080204" pitchFamily="50" charset="-128"/>
                <a:cs typeface="Yu Gothic UI"/>
              </a:rPr>
              <a:t>分析結果</a:t>
            </a:r>
            <a:endParaRPr sz="2800" dirty="0">
              <a:latin typeface="ＭＳ Ｐゴシック" panose="020B0600070205080204" pitchFamily="50" charset="-128"/>
              <a:ea typeface="ＭＳ Ｐゴシック" panose="020B0600070205080204" pitchFamily="50" charset="-128"/>
              <a:cs typeface="Yu Gothic UI"/>
            </a:endParaRPr>
          </a:p>
        </p:txBody>
      </p:sp>
      <p:graphicFrame>
        <p:nvGraphicFramePr>
          <p:cNvPr id="15" name="グラフ 14">
            <a:extLst>
              <a:ext uri="{FF2B5EF4-FFF2-40B4-BE49-F238E27FC236}">
                <a16:creationId xmlns:a16="http://schemas.microsoft.com/office/drawing/2014/main" id="{C0FD53C6-AE24-9E78-9FBA-2A66ECDB26AC}"/>
              </a:ext>
            </a:extLst>
          </p:cNvPr>
          <p:cNvGraphicFramePr/>
          <p:nvPr>
            <p:extLst>
              <p:ext uri="{D42A27DB-BD31-4B8C-83A1-F6EECF244321}">
                <p14:modId xmlns:p14="http://schemas.microsoft.com/office/powerpoint/2010/main" val="3603220677"/>
              </p:ext>
            </p:extLst>
          </p:nvPr>
        </p:nvGraphicFramePr>
        <p:xfrm>
          <a:off x="46064" y="2748965"/>
          <a:ext cx="4805229" cy="4752622"/>
        </p:xfrm>
        <a:graphic>
          <a:graphicData uri="http://schemas.openxmlformats.org/drawingml/2006/chart">
            <c:chart xmlns:c="http://schemas.openxmlformats.org/drawingml/2006/chart" xmlns:r="http://schemas.openxmlformats.org/officeDocument/2006/relationships" r:id="rId3"/>
          </a:graphicData>
        </a:graphic>
      </p:graphicFrame>
      <p:sp>
        <p:nvSpPr>
          <p:cNvPr id="16" name="テキスト ボックス 15">
            <a:extLst>
              <a:ext uri="{FF2B5EF4-FFF2-40B4-BE49-F238E27FC236}">
                <a16:creationId xmlns:a16="http://schemas.microsoft.com/office/drawing/2014/main" id="{74B43741-D89A-7CE8-8C94-B46A34C97619}"/>
              </a:ext>
            </a:extLst>
          </p:cNvPr>
          <p:cNvSpPr txBox="1"/>
          <p:nvPr/>
        </p:nvSpPr>
        <p:spPr>
          <a:xfrm>
            <a:off x="5009597" y="2764840"/>
            <a:ext cx="4794902" cy="1200329"/>
          </a:xfrm>
          <a:prstGeom prst="rect">
            <a:avLst/>
          </a:prstGeom>
          <a:noFill/>
        </p:spPr>
        <p:txBody>
          <a:bodyPr wrap="none" rtlCol="0">
            <a:spAutoFit/>
          </a:bodyPr>
          <a:lstStyle/>
          <a:p>
            <a:r>
              <a:rPr kumimoji="1" lang="ja-JP" altLang="en-US" sz="3200" dirty="0">
                <a:latin typeface="ＭＳ Ｐゴシック" panose="020B0600070205080204" pitchFamily="50" charset="-128"/>
                <a:ea typeface="ＭＳ Ｐゴシック" panose="020B0600070205080204" pitchFamily="50" charset="-128"/>
              </a:rPr>
              <a:t>内訳</a:t>
            </a:r>
            <a:endParaRPr kumimoji="1" lang="en-US" altLang="ja-JP" sz="3200" dirty="0">
              <a:latin typeface="ＭＳ Ｐゴシック" panose="020B0600070205080204" pitchFamily="50" charset="-128"/>
              <a:ea typeface="ＭＳ Ｐゴシック" panose="020B0600070205080204" pitchFamily="50" charset="-128"/>
            </a:endParaRPr>
          </a:p>
          <a:p>
            <a:r>
              <a:rPr lang="ja-JP" altLang="en-US" sz="2000" dirty="0">
                <a:latin typeface="ＭＳ Ｐゴシック" panose="020B0600070205080204" pitchFamily="50" charset="-128"/>
                <a:ea typeface="ＭＳ Ｐゴシック" panose="020B0600070205080204" pitchFamily="50" charset="-128"/>
              </a:rPr>
              <a:t>重篤化した状態で発見</a:t>
            </a:r>
            <a:r>
              <a:rPr lang="en-US" altLang="ja-JP" sz="2000" dirty="0">
                <a:latin typeface="ＭＳ Ｐゴシック" panose="020B0600070205080204" pitchFamily="50" charset="-128"/>
                <a:ea typeface="ＭＳ Ｐゴシック" panose="020B0600070205080204" pitchFamily="50" charset="-128"/>
              </a:rPr>
              <a:t>	</a:t>
            </a:r>
            <a:r>
              <a:rPr lang="ja-JP" altLang="en-US" sz="2000" dirty="0">
                <a:latin typeface="ＭＳ Ｐゴシック" panose="020B0600070205080204" pitchFamily="50" charset="-128"/>
                <a:ea typeface="ＭＳ Ｐゴシック" panose="020B0600070205080204" pitchFamily="50" charset="-128"/>
              </a:rPr>
              <a:t>　　　　　　　７８件</a:t>
            </a:r>
            <a:endParaRPr lang="en-US" altLang="ja-JP" sz="2000" dirty="0">
              <a:latin typeface="ＭＳ Ｐゴシック" panose="020B0600070205080204" pitchFamily="50" charset="-128"/>
              <a:ea typeface="ＭＳ Ｐゴシック" panose="020B0600070205080204" pitchFamily="50" charset="-128"/>
            </a:endParaRPr>
          </a:p>
          <a:p>
            <a:r>
              <a:rPr kumimoji="1" lang="ja-JP" altLang="en-US" sz="2000" dirty="0">
                <a:latin typeface="ＭＳ Ｐゴシック" panose="020B0600070205080204" pitchFamily="50" charset="-128"/>
                <a:ea typeface="ＭＳ Ｐゴシック" panose="020B0600070205080204" pitchFamily="50" charset="-128"/>
              </a:rPr>
              <a:t>適切に医療機関に搬送しなかった　　４１件</a:t>
            </a:r>
          </a:p>
        </p:txBody>
      </p:sp>
      <p:pic>
        <p:nvPicPr>
          <p:cNvPr id="1026" name="Picture 2" descr="内訳矢印　イラスト に対する画像結果">
            <a:extLst>
              <a:ext uri="{FF2B5EF4-FFF2-40B4-BE49-F238E27FC236}">
                <a16:creationId xmlns:a16="http://schemas.microsoft.com/office/drawing/2014/main" id="{B7C3B60E-A64E-ED2E-3F5F-C5AEFA53F8F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993501">
            <a:off x="3379516" y="2721581"/>
            <a:ext cx="1703448" cy="1987301"/>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CD2A2C61-D4EB-7228-45D1-0349DAAD5C18}"/>
              </a:ext>
            </a:extLst>
          </p:cNvPr>
          <p:cNvSpPr txBox="1"/>
          <p:nvPr/>
        </p:nvSpPr>
        <p:spPr>
          <a:xfrm>
            <a:off x="9096886" y="253459"/>
            <a:ext cx="1338828" cy="369332"/>
          </a:xfrm>
          <a:prstGeom prst="rect">
            <a:avLst/>
          </a:prstGeom>
          <a:noFill/>
        </p:spPr>
        <p:txBody>
          <a:bodyPr wrap="none" rtlCol="0">
            <a:spAutoFit/>
          </a:bodyPr>
          <a:lstStyle/>
          <a:p>
            <a:r>
              <a:rPr kumimoji="1" lang="ja-JP" altLang="en-US" b="1" dirty="0"/>
              <a:t>厚生労働省</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6328FE-A00B-DE1C-0F92-14F52B00F364}"/>
              </a:ext>
            </a:extLst>
          </p:cNvPr>
          <p:cNvSpPr>
            <a:spLocks noGrp="1"/>
          </p:cNvSpPr>
          <p:nvPr>
            <p:ph type="title"/>
          </p:nvPr>
        </p:nvSpPr>
        <p:spPr/>
        <p:txBody>
          <a:bodyPr>
            <a:normAutofit fontScale="90000"/>
          </a:bodyPr>
          <a:lstStyle/>
          <a:p>
            <a:pPr algn="ctr"/>
            <a:r>
              <a:rPr kumimoji="1" lang="en-US" altLang="ja-JP" dirty="0">
                <a:latin typeface="ＭＳ Ｐゴシック" panose="020B0600070205080204" pitchFamily="50" charset="-128"/>
                <a:ea typeface="ＭＳ Ｐゴシック" panose="020B0600070205080204" pitchFamily="50" charset="-128"/>
              </a:rPr>
              <a:t>2025</a:t>
            </a:r>
            <a:r>
              <a:rPr kumimoji="1" lang="ja-JP" altLang="en-US" dirty="0">
                <a:latin typeface="ＭＳ Ｐゴシック" panose="020B0600070205080204" pitchFamily="50" charset="-128"/>
                <a:ea typeface="ＭＳ Ｐゴシック" panose="020B0600070205080204" pitchFamily="50" charset="-128"/>
              </a:rPr>
              <a:t>年６月１日以降、事業者に対し具体的な</a:t>
            </a:r>
            <a:br>
              <a:rPr kumimoji="1" lang="en-US" altLang="ja-JP" dirty="0">
                <a:latin typeface="ＭＳ Ｐゴシック" panose="020B0600070205080204" pitchFamily="50" charset="-128"/>
                <a:ea typeface="ＭＳ Ｐゴシック" panose="020B0600070205080204" pitchFamily="50" charset="-128"/>
              </a:rPr>
            </a:br>
            <a:r>
              <a:rPr kumimoji="1" lang="ja-JP" altLang="en-US" dirty="0">
                <a:latin typeface="ＭＳ Ｐゴシック" panose="020B0600070205080204" pitchFamily="50" charset="-128"/>
                <a:ea typeface="ＭＳ Ｐゴシック" panose="020B0600070205080204" pitchFamily="50" charset="-128"/>
              </a:rPr>
              <a:t>熱中症対策を講じることが義務付けられます</a:t>
            </a:r>
          </a:p>
        </p:txBody>
      </p:sp>
      <p:sp>
        <p:nvSpPr>
          <p:cNvPr id="3" name="コンテンツ プレースホルダー 2">
            <a:extLst>
              <a:ext uri="{FF2B5EF4-FFF2-40B4-BE49-F238E27FC236}">
                <a16:creationId xmlns:a16="http://schemas.microsoft.com/office/drawing/2014/main" id="{8C35D886-0E20-5703-D8A0-7B2C3EAEC24A}"/>
              </a:ext>
            </a:extLst>
          </p:cNvPr>
          <p:cNvSpPr>
            <a:spLocks noGrp="1"/>
          </p:cNvSpPr>
          <p:nvPr>
            <p:ph idx="1"/>
          </p:nvPr>
        </p:nvSpPr>
        <p:spPr>
          <a:xfrm>
            <a:off x="768350" y="2254250"/>
            <a:ext cx="9223058" cy="4794530"/>
          </a:xfrm>
        </p:spPr>
        <p:txBody>
          <a:bodyPr>
            <a:normAutofit/>
          </a:bodyPr>
          <a:lstStyle/>
          <a:p>
            <a:pPr>
              <a:lnSpc>
                <a:spcPct val="100000"/>
              </a:lnSpc>
            </a:pPr>
            <a:r>
              <a:rPr kumimoji="1" lang="ja-JP" altLang="en-US" dirty="0">
                <a:latin typeface="ＭＳ Ｐゴシック" panose="020B0600070205080204" pitchFamily="50" charset="-128"/>
                <a:ea typeface="ＭＳ Ｐゴシック" panose="020B0600070205080204" pitchFamily="50" charset="-128"/>
              </a:rPr>
              <a:t>熱中症のおそれのある作業が対象、具体的には</a:t>
            </a:r>
            <a:br>
              <a:rPr kumimoji="1" lang="en-US" altLang="ja-JP" dirty="0">
                <a:latin typeface="ＭＳ Ｐゴシック" panose="020B0600070205080204" pitchFamily="50" charset="-128"/>
                <a:ea typeface="ＭＳ Ｐゴシック" panose="020B0600070205080204" pitchFamily="50" charset="-128"/>
              </a:rPr>
            </a:br>
            <a:r>
              <a:rPr kumimoji="1" lang="ja-JP" altLang="en-US" sz="2550" dirty="0">
                <a:solidFill>
                  <a:schemeClr val="accent5">
                    <a:lumMod val="75000"/>
                  </a:schemeClr>
                </a:solidFill>
                <a:latin typeface="ＭＳ Ｐゴシック" panose="020B0600070205080204" pitchFamily="50" charset="-128"/>
                <a:ea typeface="ＭＳ Ｐゴシック" panose="020B0600070205080204" pitchFamily="50" charset="-128"/>
              </a:rPr>
              <a:t>「</a:t>
            </a:r>
            <a:r>
              <a:rPr kumimoji="1" lang="en-US" altLang="ja-JP" sz="2550" dirty="0">
                <a:solidFill>
                  <a:schemeClr val="accent5">
                    <a:lumMod val="75000"/>
                  </a:schemeClr>
                </a:solidFill>
                <a:latin typeface="ＭＳ Ｐゴシック" panose="020B0600070205080204" pitchFamily="50" charset="-128"/>
                <a:ea typeface="ＭＳ Ｐゴシック" panose="020B0600070205080204" pitchFamily="50" charset="-128"/>
              </a:rPr>
              <a:t>WBGT28</a:t>
            </a:r>
            <a:r>
              <a:rPr kumimoji="1" lang="ja-JP" altLang="en-US" sz="2550" dirty="0">
                <a:solidFill>
                  <a:schemeClr val="accent5">
                    <a:lumMod val="75000"/>
                  </a:schemeClr>
                </a:solidFill>
                <a:latin typeface="ＭＳ Ｐゴシック" panose="020B0600070205080204" pitchFamily="50" charset="-128"/>
                <a:ea typeface="ＭＳ Ｐゴシック" panose="020B0600070205080204" pitchFamily="50" charset="-128"/>
              </a:rPr>
              <a:t>度以上又は気温</a:t>
            </a:r>
            <a:r>
              <a:rPr kumimoji="1" lang="en-US" altLang="ja-JP" sz="2550" dirty="0">
                <a:solidFill>
                  <a:schemeClr val="accent5">
                    <a:lumMod val="75000"/>
                  </a:schemeClr>
                </a:solidFill>
                <a:latin typeface="ＭＳ Ｐゴシック" panose="020B0600070205080204" pitchFamily="50" charset="-128"/>
                <a:ea typeface="ＭＳ Ｐゴシック" panose="020B0600070205080204" pitchFamily="50" charset="-128"/>
              </a:rPr>
              <a:t>31</a:t>
            </a:r>
            <a:r>
              <a:rPr kumimoji="1" lang="ja-JP" altLang="en-US" sz="2550" dirty="0">
                <a:solidFill>
                  <a:schemeClr val="accent5">
                    <a:lumMod val="75000"/>
                  </a:schemeClr>
                </a:solidFill>
                <a:latin typeface="ＭＳ Ｐゴシック" panose="020B0600070205080204" pitchFamily="50" charset="-128"/>
                <a:ea typeface="ＭＳ Ｐゴシック" panose="020B0600070205080204" pitchFamily="50" charset="-128"/>
              </a:rPr>
              <a:t>度以上の環境下で</a:t>
            </a:r>
            <a:br>
              <a:rPr kumimoji="1" lang="en-US" altLang="ja-JP" sz="2550" dirty="0">
                <a:solidFill>
                  <a:schemeClr val="accent5">
                    <a:lumMod val="75000"/>
                  </a:schemeClr>
                </a:solidFill>
                <a:latin typeface="ＭＳ Ｐゴシック" panose="020B0600070205080204" pitchFamily="50" charset="-128"/>
                <a:ea typeface="ＭＳ Ｐゴシック" panose="020B0600070205080204" pitchFamily="50" charset="-128"/>
              </a:rPr>
            </a:br>
            <a:r>
              <a:rPr kumimoji="1" lang="ja-JP" altLang="en-US" sz="2550" dirty="0">
                <a:solidFill>
                  <a:schemeClr val="accent5">
                    <a:lumMod val="75000"/>
                  </a:schemeClr>
                </a:solidFill>
                <a:latin typeface="ＭＳ Ｐゴシック" panose="020B0600070205080204" pitchFamily="50" charset="-128"/>
                <a:ea typeface="ＭＳ Ｐゴシック" panose="020B0600070205080204" pitchFamily="50" charset="-128"/>
              </a:rPr>
              <a:t>連続１時間以上又は１日４時間以上の実施」が見込まれる作業</a:t>
            </a:r>
            <a:br>
              <a:rPr kumimoji="1" lang="en-US" altLang="ja-JP" dirty="0">
                <a:latin typeface="ＭＳ Ｐゴシック" panose="020B0600070205080204" pitchFamily="50" charset="-128"/>
                <a:ea typeface="ＭＳ Ｐゴシック" panose="020B0600070205080204" pitchFamily="50" charset="-128"/>
              </a:rPr>
            </a:br>
            <a:endParaRPr kumimoji="1" lang="en-US" altLang="ja-JP" dirty="0">
              <a:latin typeface="ＭＳ Ｐゴシック" panose="020B0600070205080204" pitchFamily="50" charset="-128"/>
              <a:ea typeface="ＭＳ Ｐゴシック" panose="020B0600070205080204" pitchFamily="50" charset="-128"/>
            </a:endParaRPr>
          </a:p>
          <a:p>
            <a:pPr>
              <a:lnSpc>
                <a:spcPct val="100000"/>
              </a:lnSpc>
            </a:pPr>
            <a:r>
              <a:rPr kumimoji="1" lang="ja-JP" altLang="en-US" dirty="0">
                <a:latin typeface="ＭＳ Ｐゴシック" panose="020B0600070205080204" pitchFamily="50" charset="-128"/>
                <a:ea typeface="ＭＳ Ｐゴシック" panose="020B0600070205080204" pitchFamily="50" charset="-128"/>
              </a:rPr>
              <a:t>事業者が講じるべき熱中症対策は、大きく分けて３点です。 </a:t>
            </a:r>
            <a:br>
              <a:rPr kumimoji="1" lang="en-US" altLang="ja-JP" dirty="0">
                <a:latin typeface="ＭＳ Ｐゴシック" panose="020B0600070205080204" pitchFamily="50" charset="-128"/>
                <a:ea typeface="ＭＳ Ｐゴシック" panose="020B0600070205080204" pitchFamily="50" charset="-128"/>
              </a:rPr>
            </a:br>
            <a:r>
              <a:rPr kumimoji="1" lang="ja-JP" altLang="en-US" dirty="0">
                <a:latin typeface="ＭＳ Ｐゴシック" panose="020B0600070205080204" pitchFamily="50" charset="-128"/>
                <a:ea typeface="ＭＳ Ｐゴシック" panose="020B0600070205080204" pitchFamily="50" charset="-128"/>
              </a:rPr>
              <a:t>①「報告体制の整備」＝「熱中症の労働者を見つける措置」</a:t>
            </a:r>
            <a:br>
              <a:rPr kumimoji="1" lang="en-US" altLang="ja-JP" dirty="0">
                <a:latin typeface="ＭＳ Ｐゴシック" panose="020B0600070205080204" pitchFamily="50" charset="-128"/>
                <a:ea typeface="ＭＳ Ｐゴシック" panose="020B0600070205080204" pitchFamily="50" charset="-128"/>
              </a:rPr>
            </a:br>
            <a:r>
              <a:rPr kumimoji="1" lang="ja-JP" altLang="en-US" dirty="0">
                <a:latin typeface="ＭＳ Ｐゴシック" panose="020B0600070205080204" pitchFamily="50" charset="-128"/>
                <a:ea typeface="ＭＳ Ｐゴシック" panose="020B0600070205080204" pitchFamily="50" charset="-128"/>
              </a:rPr>
              <a:t>②「熱中症への対応の手順の作成」</a:t>
            </a:r>
            <a:br>
              <a:rPr kumimoji="1" lang="en-US" altLang="ja-JP" dirty="0">
                <a:latin typeface="ＭＳ Ｐゴシック" panose="020B0600070205080204" pitchFamily="50" charset="-128"/>
                <a:ea typeface="ＭＳ Ｐゴシック" panose="020B0600070205080204" pitchFamily="50" charset="-128"/>
              </a:rPr>
            </a:br>
            <a:r>
              <a:rPr kumimoji="1" lang="ja-JP" altLang="en-US" dirty="0">
                <a:latin typeface="ＭＳ Ｐゴシック" panose="020B0600070205080204" pitchFamily="50" charset="-128"/>
                <a:ea typeface="ＭＳ Ｐゴシック" panose="020B0600070205080204" pitchFamily="50" charset="-128"/>
              </a:rPr>
              <a:t>③「関係者への周知」 </a:t>
            </a:r>
            <a:br>
              <a:rPr kumimoji="1" lang="en-US" altLang="ja-JP" dirty="0">
                <a:latin typeface="ＭＳ Ｐゴシック" panose="020B0600070205080204" pitchFamily="50" charset="-128"/>
                <a:ea typeface="ＭＳ Ｐゴシック" panose="020B0600070205080204" pitchFamily="50" charset="-128"/>
              </a:rPr>
            </a:br>
            <a:endParaRPr kumimoji="1" lang="en-US" altLang="ja-JP" dirty="0">
              <a:latin typeface="ＭＳ Ｐゴシック" panose="020B0600070205080204" pitchFamily="50" charset="-128"/>
              <a:ea typeface="ＭＳ Ｐゴシック" panose="020B0600070205080204" pitchFamily="50" charset="-128"/>
            </a:endParaRPr>
          </a:p>
          <a:p>
            <a:pPr>
              <a:lnSpc>
                <a:spcPct val="100000"/>
              </a:lnSpc>
            </a:pPr>
            <a:r>
              <a:rPr lang="ja-JP" altLang="en-US" dirty="0">
                <a:latin typeface="ＭＳ Ｐゴシック" panose="020B0600070205080204" pitchFamily="50" charset="-128"/>
                <a:ea typeface="ＭＳ Ｐゴシック" panose="020B0600070205080204" pitchFamily="50" charset="-128"/>
              </a:rPr>
              <a:t>対策</a:t>
            </a:r>
            <a:r>
              <a:rPr kumimoji="1" lang="ja-JP" altLang="en-US" dirty="0">
                <a:latin typeface="ＭＳ Ｐゴシック" panose="020B0600070205080204" pitchFamily="50" charset="-128"/>
                <a:ea typeface="ＭＳ Ｐゴシック" panose="020B0600070205080204" pitchFamily="50" charset="-128"/>
              </a:rPr>
              <a:t>を怠った場合、法人や代表者らに６ヶ月以下の懲役又は</a:t>
            </a:r>
            <a:r>
              <a:rPr kumimoji="1" lang="en-US" altLang="ja-JP" dirty="0">
                <a:latin typeface="ＭＳ Ｐゴシック" panose="020B0600070205080204" pitchFamily="50" charset="-128"/>
                <a:ea typeface="ＭＳ Ｐゴシック" panose="020B0600070205080204" pitchFamily="50" charset="-128"/>
              </a:rPr>
              <a:t>50</a:t>
            </a:r>
            <a:r>
              <a:rPr kumimoji="1" lang="ja-JP" altLang="en-US" dirty="0">
                <a:latin typeface="ＭＳ Ｐゴシック" panose="020B0600070205080204" pitchFamily="50" charset="-128"/>
                <a:ea typeface="ＭＳ Ｐゴシック" panose="020B0600070205080204" pitchFamily="50" charset="-128"/>
              </a:rPr>
              <a:t>万円以下の罰金が科せられます</a:t>
            </a:r>
          </a:p>
        </p:txBody>
      </p:sp>
      <p:sp>
        <p:nvSpPr>
          <p:cNvPr id="4" name="テキスト ボックス 3">
            <a:extLst>
              <a:ext uri="{FF2B5EF4-FFF2-40B4-BE49-F238E27FC236}">
                <a16:creationId xmlns:a16="http://schemas.microsoft.com/office/drawing/2014/main" id="{824B3F06-3AB3-D9A8-0145-EA10D533B9BE}"/>
              </a:ext>
            </a:extLst>
          </p:cNvPr>
          <p:cNvSpPr txBox="1"/>
          <p:nvPr/>
        </p:nvSpPr>
        <p:spPr>
          <a:xfrm>
            <a:off x="9096886" y="253459"/>
            <a:ext cx="1338828" cy="369332"/>
          </a:xfrm>
          <a:prstGeom prst="rect">
            <a:avLst/>
          </a:prstGeom>
          <a:noFill/>
        </p:spPr>
        <p:txBody>
          <a:bodyPr wrap="none" rtlCol="0">
            <a:spAutoFit/>
          </a:bodyPr>
          <a:lstStyle/>
          <a:p>
            <a:r>
              <a:rPr kumimoji="1" lang="ja-JP" altLang="en-US" b="1" dirty="0"/>
              <a:t>厚生労働省</a:t>
            </a:r>
          </a:p>
        </p:txBody>
      </p:sp>
      <p:pic>
        <p:nvPicPr>
          <p:cNvPr id="1026" name="Picture 2" descr="懲役　イラスト に対する画像結果">
            <a:extLst>
              <a:ext uri="{FF2B5EF4-FFF2-40B4-BE49-F238E27FC236}">
                <a16:creationId xmlns:a16="http://schemas.microsoft.com/office/drawing/2014/main" id="{F5E97879-E953-B7D9-E3B1-8D31B35DCE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4300" y="4006850"/>
            <a:ext cx="12668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146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いろいろな掲示板に貼られた紙のイラスト | かわいいフリー素材集 いらすとや">
            <a:extLst>
              <a:ext uri="{FF2B5EF4-FFF2-40B4-BE49-F238E27FC236}">
                <a16:creationId xmlns:a16="http://schemas.microsoft.com/office/drawing/2014/main" id="{ACEFD06D-4141-DBE1-343D-5C390D5E40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530"/>
          <a:stretch/>
        </p:blipFill>
        <p:spPr bwMode="auto">
          <a:xfrm>
            <a:off x="6433333" y="3231446"/>
            <a:ext cx="4260067" cy="4305085"/>
          </a:xfrm>
          <a:prstGeom prst="rect">
            <a:avLst/>
          </a:prstGeom>
          <a:solidFill>
            <a:schemeClr val="bg1"/>
          </a:solidFill>
        </p:spPr>
      </p:pic>
      <p:sp>
        <p:nvSpPr>
          <p:cNvPr id="2" name="タイトル 1">
            <a:extLst>
              <a:ext uri="{FF2B5EF4-FFF2-40B4-BE49-F238E27FC236}">
                <a16:creationId xmlns:a16="http://schemas.microsoft.com/office/drawing/2014/main" id="{037BD077-D636-D3AF-BAF2-B9CEE16BAC6C}"/>
              </a:ext>
            </a:extLst>
          </p:cNvPr>
          <p:cNvSpPr>
            <a:spLocks noGrp="1"/>
          </p:cNvSpPr>
          <p:nvPr>
            <p:ph type="title"/>
          </p:nvPr>
        </p:nvSpPr>
        <p:spPr/>
        <p:txBody>
          <a:bodyPr/>
          <a:lstStyle/>
          <a:p>
            <a:pPr algn="ctr"/>
            <a:r>
              <a:rPr kumimoji="1" lang="ja-JP" altLang="en-US" dirty="0">
                <a:latin typeface="ＭＳ Ｐゴシック" panose="020B0600070205080204" pitchFamily="50" charset="-128"/>
                <a:ea typeface="ＭＳ Ｐゴシック" panose="020B0600070205080204" pitchFamily="50" charset="-128"/>
              </a:rPr>
              <a:t>①「報告体制の整備」</a:t>
            </a:r>
          </a:p>
        </p:txBody>
      </p:sp>
      <p:sp>
        <p:nvSpPr>
          <p:cNvPr id="3" name="コンテンツ プレースホルダー 2">
            <a:extLst>
              <a:ext uri="{FF2B5EF4-FFF2-40B4-BE49-F238E27FC236}">
                <a16:creationId xmlns:a16="http://schemas.microsoft.com/office/drawing/2014/main" id="{CBF19B10-CE62-3FAA-C152-2077D6AFCD5E}"/>
              </a:ext>
            </a:extLst>
          </p:cNvPr>
          <p:cNvSpPr>
            <a:spLocks noGrp="1"/>
          </p:cNvSpPr>
          <p:nvPr>
            <p:ph idx="1"/>
          </p:nvPr>
        </p:nvSpPr>
        <p:spPr>
          <a:xfrm>
            <a:off x="729728" y="1758824"/>
            <a:ext cx="9223058" cy="4794530"/>
          </a:xfrm>
        </p:spPr>
        <p:txBody>
          <a:bodyPr>
            <a:normAutofit/>
          </a:bodyPr>
          <a:lstStyle/>
          <a:p>
            <a:pPr>
              <a:lnSpc>
                <a:spcPct val="100000"/>
              </a:lnSpc>
            </a:pPr>
            <a:r>
              <a:rPr kumimoji="1" lang="ja-JP" altLang="en-US" sz="2400" dirty="0">
                <a:latin typeface="ＭＳ Ｐゴシック" panose="020B0600070205080204" pitchFamily="50" charset="-128"/>
                <a:ea typeface="ＭＳ Ｐゴシック" panose="020B0600070205080204" pitchFamily="50" charset="-128"/>
              </a:rPr>
              <a:t>熱中症のおそれがある労働者を早期に発見できるよう、「熱中症の自覚症状がある労働者」や「熱中症のおそれがある労働者を見つけた者」がその旨を報告するための体制（連絡先や担当者）を事業場ごとにあらかじめ定め、関係労働者に対して周知すること。</a:t>
            </a:r>
          </a:p>
        </p:txBody>
      </p:sp>
      <p:pic>
        <p:nvPicPr>
          <p:cNvPr id="6" name="図 5" descr="アイコン が含まれている画像&#10;&#10;AI によって生成されたコンテンツは間違っている可能性があります。">
            <a:extLst>
              <a:ext uri="{FF2B5EF4-FFF2-40B4-BE49-F238E27FC236}">
                <a16:creationId xmlns:a16="http://schemas.microsoft.com/office/drawing/2014/main" id="{F769EC59-9CCE-3C93-8AE5-7BF275F9D705}"/>
              </a:ext>
            </a:extLst>
          </p:cNvPr>
          <p:cNvPicPr>
            <a:picLocks noChangeAspect="1"/>
          </p:cNvPicPr>
          <p:nvPr/>
        </p:nvPicPr>
        <p:blipFill>
          <a:blip r:embed="rId3">
            <a:extLst>
              <a:ext uri="{28A0092B-C50C-407E-A947-70E740481C1C}">
                <a14:useLocalDpi xmlns:a14="http://schemas.microsoft.com/office/drawing/2010/main" val="0"/>
              </a:ext>
            </a:extLst>
          </a:blip>
          <a:srcRect t="17012" r="33516"/>
          <a:stretch/>
        </p:blipFill>
        <p:spPr>
          <a:xfrm flipH="1">
            <a:off x="3138740" y="3959434"/>
            <a:ext cx="2111993" cy="2799338"/>
          </a:xfrm>
          <a:prstGeom prst="rect">
            <a:avLst/>
          </a:prstGeom>
        </p:spPr>
      </p:pic>
      <p:pic>
        <p:nvPicPr>
          <p:cNvPr id="10" name="Picture 2" descr="緊急連絡　イラスト に対する画像結果">
            <a:extLst>
              <a:ext uri="{FF2B5EF4-FFF2-40B4-BE49-F238E27FC236}">
                <a16:creationId xmlns:a16="http://schemas.microsoft.com/office/drawing/2014/main" id="{B1B374D0-1E97-EE66-9D96-281E3A6BC96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542" t="27773" r="27272" b="19950"/>
          <a:stretch/>
        </p:blipFill>
        <p:spPr bwMode="auto">
          <a:xfrm>
            <a:off x="7753343" y="4812446"/>
            <a:ext cx="1986709" cy="2038992"/>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D8508836-31ED-E385-EAB4-AE87716867BA}"/>
              </a:ext>
            </a:extLst>
          </p:cNvPr>
          <p:cNvSpPr txBox="1"/>
          <p:nvPr/>
        </p:nvSpPr>
        <p:spPr>
          <a:xfrm>
            <a:off x="8042181" y="4013767"/>
            <a:ext cx="1723549" cy="461665"/>
          </a:xfrm>
          <a:prstGeom prst="rect">
            <a:avLst/>
          </a:prstGeom>
          <a:solidFill>
            <a:srgbClr val="FF0000"/>
          </a:solidFill>
        </p:spPr>
        <p:txBody>
          <a:bodyPr wrap="none" rtlCol="0">
            <a:spAutoFit/>
          </a:bodyPr>
          <a:lstStyle/>
          <a:p>
            <a:r>
              <a:rPr lang="ja-JP" altLang="en-US" sz="2400" b="1" dirty="0"/>
              <a:t>緊急連絡先</a:t>
            </a:r>
            <a:endParaRPr kumimoji="1" lang="ja-JP" altLang="en-US" sz="2400" b="1" dirty="0"/>
          </a:p>
        </p:txBody>
      </p:sp>
      <p:sp>
        <p:nvSpPr>
          <p:cNvPr id="13" name="吹き出し: 円形 12">
            <a:extLst>
              <a:ext uri="{FF2B5EF4-FFF2-40B4-BE49-F238E27FC236}">
                <a16:creationId xmlns:a16="http://schemas.microsoft.com/office/drawing/2014/main" id="{236AB77B-9769-67B4-30D3-B71F900AB6FA}"/>
              </a:ext>
            </a:extLst>
          </p:cNvPr>
          <p:cNvSpPr/>
          <p:nvPr/>
        </p:nvSpPr>
        <p:spPr>
          <a:xfrm>
            <a:off x="5077621" y="4029727"/>
            <a:ext cx="2395186" cy="773595"/>
          </a:xfrm>
          <a:prstGeom prst="wedgeEllipseCallout">
            <a:avLst>
              <a:gd name="adj1" fmla="val -52028"/>
              <a:gd name="adj2" fmla="val 68425"/>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熱中症のようです</a:t>
            </a:r>
          </a:p>
        </p:txBody>
      </p:sp>
      <p:sp>
        <p:nvSpPr>
          <p:cNvPr id="14" name="吹き出し: 円形 13">
            <a:extLst>
              <a:ext uri="{FF2B5EF4-FFF2-40B4-BE49-F238E27FC236}">
                <a16:creationId xmlns:a16="http://schemas.microsoft.com/office/drawing/2014/main" id="{2A471C4F-43C1-FD69-2AE0-6D578FAC0E27}"/>
              </a:ext>
            </a:extLst>
          </p:cNvPr>
          <p:cNvSpPr/>
          <p:nvPr/>
        </p:nvSpPr>
        <p:spPr>
          <a:xfrm>
            <a:off x="5355467" y="4970406"/>
            <a:ext cx="1986709" cy="1155667"/>
          </a:xfrm>
          <a:prstGeom prst="wedgeEllipseCallout">
            <a:avLst>
              <a:gd name="adj1" fmla="val -57401"/>
              <a:gd name="adj2" fmla="val -36925"/>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体調が悪い人がいます</a:t>
            </a:r>
          </a:p>
        </p:txBody>
      </p:sp>
      <p:pic>
        <p:nvPicPr>
          <p:cNvPr id="4" name="図 3">
            <a:extLst>
              <a:ext uri="{FF2B5EF4-FFF2-40B4-BE49-F238E27FC236}">
                <a16:creationId xmlns:a16="http://schemas.microsoft.com/office/drawing/2014/main" id="{10AE208C-9761-F8B8-BE54-75C55B04477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815" b="97020" l="9504" r="94184">
                        <a14:foregroundMark x1="59433" y1="8444" x2="80567" y2="7947"/>
                        <a14:foregroundMark x1="80567" y1="7947" x2="80567" y2="7947"/>
                        <a14:foregroundMark x1="51206" y1="94868" x2="76454" y2="97020"/>
                        <a14:foregroundMark x1="76454" y1="97020" x2="83972" y2="96358"/>
                        <a14:foregroundMark x1="60426" y1="69371" x2="60426" y2="69371"/>
                        <a14:foregroundMark x1="62411" y1="4305" x2="68369" y2="2815"/>
                        <a14:foregroundMark x1="91915" y1="17715" x2="94184" y2="25662"/>
                      </a14:backgroundRemoval>
                    </a14:imgEffect>
                  </a14:imgLayer>
                </a14:imgProps>
              </a:ext>
            </a:extLst>
          </a:blip>
          <a:srcRect l="27494"/>
          <a:stretch/>
        </p:blipFill>
        <p:spPr>
          <a:xfrm flipH="1">
            <a:off x="96033" y="4263222"/>
            <a:ext cx="2111994" cy="2495550"/>
          </a:xfrm>
          <a:prstGeom prst="rect">
            <a:avLst/>
          </a:prstGeom>
        </p:spPr>
      </p:pic>
      <p:sp>
        <p:nvSpPr>
          <p:cNvPr id="5" name="吹き出し: 円形 4">
            <a:extLst>
              <a:ext uri="{FF2B5EF4-FFF2-40B4-BE49-F238E27FC236}">
                <a16:creationId xmlns:a16="http://schemas.microsoft.com/office/drawing/2014/main" id="{B5A7FAEF-B22F-77E2-EDD7-455A3D0FB903}"/>
              </a:ext>
            </a:extLst>
          </p:cNvPr>
          <p:cNvSpPr/>
          <p:nvPr/>
        </p:nvSpPr>
        <p:spPr>
          <a:xfrm>
            <a:off x="1482107" y="3866617"/>
            <a:ext cx="2111993" cy="1600784"/>
          </a:xfrm>
          <a:prstGeom prst="wedgeEllipseCallout">
            <a:avLst>
              <a:gd name="adj1" fmla="val -46233"/>
              <a:gd name="adj2" fmla="val 53575"/>
            </a:avLst>
          </a:prstGeom>
          <a:no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dirty="0">
                <a:solidFill>
                  <a:schemeClr val="tx1"/>
                </a:solidFill>
              </a:rPr>
              <a:t>具合が悪いんですけど・・</a:t>
            </a:r>
          </a:p>
        </p:txBody>
      </p:sp>
      <p:sp>
        <p:nvSpPr>
          <p:cNvPr id="7" name="テキスト ボックス 6">
            <a:extLst>
              <a:ext uri="{FF2B5EF4-FFF2-40B4-BE49-F238E27FC236}">
                <a16:creationId xmlns:a16="http://schemas.microsoft.com/office/drawing/2014/main" id="{8E23CDBB-6D23-8638-0042-EFFAE8736764}"/>
              </a:ext>
            </a:extLst>
          </p:cNvPr>
          <p:cNvSpPr txBox="1"/>
          <p:nvPr/>
        </p:nvSpPr>
        <p:spPr>
          <a:xfrm>
            <a:off x="918829" y="6865905"/>
            <a:ext cx="4570482" cy="646331"/>
          </a:xfrm>
          <a:prstGeom prst="rect">
            <a:avLst/>
          </a:prstGeom>
          <a:noFill/>
        </p:spPr>
        <p:txBody>
          <a:bodyPr wrap="none" rtlCol="0">
            <a:spAutoFit/>
          </a:bodyPr>
          <a:lstStyle/>
          <a:p>
            <a:r>
              <a:rPr kumimoji="1" lang="ja-JP" altLang="en-US" dirty="0"/>
              <a:t>体調が悪い人や、熱中症の疑いのある人を</a:t>
            </a:r>
            <a:endParaRPr kumimoji="1" lang="en-US" altLang="ja-JP" dirty="0"/>
          </a:p>
          <a:p>
            <a:r>
              <a:rPr kumimoji="1" lang="ja-JP" altLang="en-US" dirty="0"/>
              <a:t>見つけた人が報告するための体制</a:t>
            </a:r>
          </a:p>
        </p:txBody>
      </p:sp>
      <p:sp>
        <p:nvSpPr>
          <p:cNvPr id="8" name="テキスト ボックス 7">
            <a:extLst>
              <a:ext uri="{FF2B5EF4-FFF2-40B4-BE49-F238E27FC236}">
                <a16:creationId xmlns:a16="http://schemas.microsoft.com/office/drawing/2014/main" id="{04EC55F4-D9EF-8AC8-D0CB-4EB36C57815C}"/>
              </a:ext>
            </a:extLst>
          </p:cNvPr>
          <p:cNvSpPr txBox="1"/>
          <p:nvPr/>
        </p:nvSpPr>
        <p:spPr>
          <a:xfrm>
            <a:off x="7314762" y="4580322"/>
            <a:ext cx="877163" cy="369332"/>
          </a:xfrm>
          <a:prstGeom prst="rect">
            <a:avLst/>
          </a:prstGeom>
          <a:noFill/>
        </p:spPr>
        <p:txBody>
          <a:bodyPr wrap="none" rtlCol="0">
            <a:spAutoFit/>
          </a:bodyPr>
          <a:lstStyle/>
          <a:p>
            <a:r>
              <a:rPr kumimoji="1" lang="ja-JP" altLang="en-US" b="1" dirty="0"/>
              <a:t>誰に？</a:t>
            </a:r>
          </a:p>
        </p:txBody>
      </p:sp>
      <p:sp>
        <p:nvSpPr>
          <p:cNvPr id="9" name="テキスト ボックス 8">
            <a:extLst>
              <a:ext uri="{FF2B5EF4-FFF2-40B4-BE49-F238E27FC236}">
                <a16:creationId xmlns:a16="http://schemas.microsoft.com/office/drawing/2014/main" id="{1BEA79BF-EF5F-E68C-4187-A2FB4CCD17D3}"/>
              </a:ext>
            </a:extLst>
          </p:cNvPr>
          <p:cNvSpPr txBox="1"/>
          <p:nvPr/>
        </p:nvSpPr>
        <p:spPr>
          <a:xfrm>
            <a:off x="9342615" y="4580322"/>
            <a:ext cx="1107996" cy="369332"/>
          </a:xfrm>
          <a:prstGeom prst="rect">
            <a:avLst/>
          </a:prstGeom>
          <a:noFill/>
        </p:spPr>
        <p:txBody>
          <a:bodyPr wrap="none" rtlCol="0">
            <a:spAutoFit/>
          </a:bodyPr>
          <a:lstStyle/>
          <a:p>
            <a:r>
              <a:rPr kumimoji="1" lang="ja-JP" altLang="en-US" b="1" dirty="0"/>
              <a:t>どこに？</a:t>
            </a:r>
          </a:p>
        </p:txBody>
      </p:sp>
    </p:spTree>
    <p:extLst>
      <p:ext uri="{BB962C8B-B14F-4D97-AF65-F5344CB8AC3E}">
        <p14:creationId xmlns:p14="http://schemas.microsoft.com/office/powerpoint/2010/main" val="3446325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53783-6978-148A-0D5E-C8E64D1220E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310B4F0-B452-67E3-1373-5078EB77CA65}"/>
              </a:ext>
            </a:extLst>
          </p:cNvPr>
          <p:cNvSpPr>
            <a:spLocks noGrp="1"/>
          </p:cNvSpPr>
          <p:nvPr>
            <p:ph type="title"/>
          </p:nvPr>
        </p:nvSpPr>
        <p:spPr/>
        <p:txBody>
          <a:bodyPr>
            <a:normAutofit/>
          </a:bodyPr>
          <a:lstStyle/>
          <a:p>
            <a:pPr algn="ctr"/>
            <a:r>
              <a:rPr kumimoji="1" lang="ja-JP" altLang="en-US" sz="2800" dirty="0">
                <a:latin typeface="ＭＳ Ｐゴシック" panose="020B0600070205080204" pitchFamily="50" charset="-128"/>
                <a:ea typeface="ＭＳ Ｐゴシック" panose="020B0600070205080204" pitchFamily="50" charset="-128"/>
              </a:rPr>
              <a:t>①「熱中症の症状がある労働者を見つけるための措置」</a:t>
            </a:r>
          </a:p>
        </p:txBody>
      </p:sp>
      <p:sp>
        <p:nvSpPr>
          <p:cNvPr id="3" name="コンテンツ プレースホルダー 2">
            <a:extLst>
              <a:ext uri="{FF2B5EF4-FFF2-40B4-BE49-F238E27FC236}">
                <a16:creationId xmlns:a16="http://schemas.microsoft.com/office/drawing/2014/main" id="{A22EED95-4F7C-61F6-06FC-E17331B3EDA5}"/>
              </a:ext>
            </a:extLst>
          </p:cNvPr>
          <p:cNvSpPr>
            <a:spLocks noGrp="1"/>
          </p:cNvSpPr>
          <p:nvPr>
            <p:ph idx="1"/>
          </p:nvPr>
        </p:nvSpPr>
        <p:spPr/>
        <p:txBody>
          <a:bodyPr>
            <a:normAutofit/>
          </a:bodyPr>
          <a:lstStyle/>
          <a:p>
            <a:pPr>
              <a:lnSpc>
                <a:spcPct val="100000"/>
              </a:lnSpc>
            </a:pPr>
            <a:r>
              <a:rPr kumimoji="1" lang="ja-JP" altLang="en-US" sz="2400" dirty="0">
                <a:latin typeface="ＭＳ Ｐゴシック" panose="020B0600070205080204" pitchFamily="50" charset="-128"/>
                <a:ea typeface="ＭＳ Ｐゴシック" panose="020B0600070205080204" pitchFamily="50" charset="-128"/>
              </a:rPr>
              <a:t>報告を受けるだけでなく、現場で取り組まれる効果的な措置。</a:t>
            </a:r>
          </a:p>
        </p:txBody>
      </p:sp>
      <p:pic>
        <p:nvPicPr>
          <p:cNvPr id="2050" name="Picture 2" descr="二人で作業　イラスト に対する画像結果">
            <a:extLst>
              <a:ext uri="{FF2B5EF4-FFF2-40B4-BE49-F238E27FC236}">
                <a16:creationId xmlns:a16="http://schemas.microsoft.com/office/drawing/2014/main" id="{15708935-4A90-3D57-E1C3-2A3B754A0D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8766" y="3016249"/>
            <a:ext cx="2348574" cy="1981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pple watch 熱中症 アプリ に対する画像結果">
            <a:extLst>
              <a:ext uri="{FF2B5EF4-FFF2-40B4-BE49-F238E27FC236}">
                <a16:creationId xmlns:a16="http://schemas.microsoft.com/office/drawing/2014/main" id="{56341A1B-F8BF-B8F2-98B4-5FC5A4EF888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023" b="90977" l="10000" r="99189">
                        <a14:foregroundMark x1="29730" y1="90602" x2="38108" y2="92481"/>
                        <a14:foregroundMark x1="95676" y1="23308" x2="76486" y2="86466"/>
                        <a14:foregroundMark x1="96486" y1="12406" x2="81622" y2="51880"/>
                        <a14:foregroundMark x1="85676" y1="59398" x2="98649" y2="42857"/>
                        <a14:foregroundMark x1="98649" y1="42857" x2="98649" y2="42857"/>
                        <a14:foregroundMark x1="93243" y1="29699" x2="86486" y2="52256"/>
                        <a14:foregroundMark x1="86486" y1="52256" x2="87568" y2="34962"/>
                        <a14:foregroundMark x1="99189" y1="14286" x2="98649" y2="42105"/>
                      </a14:backgroundRemoval>
                    </a14:imgEffect>
                  </a14:imgLayer>
                </a14:imgProps>
              </a:ext>
              <a:ext uri="{28A0092B-C50C-407E-A947-70E740481C1C}">
                <a14:useLocalDpi xmlns:a14="http://schemas.microsoft.com/office/drawing/2010/main" val="0"/>
              </a:ext>
            </a:extLst>
          </a:blip>
          <a:srcRect/>
          <a:stretch>
            <a:fillRect/>
          </a:stretch>
        </p:blipFill>
        <p:spPr bwMode="auto">
          <a:xfrm>
            <a:off x="6807289" y="2787650"/>
            <a:ext cx="3177499" cy="228436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グループ化 7">
            <a:extLst>
              <a:ext uri="{FF2B5EF4-FFF2-40B4-BE49-F238E27FC236}">
                <a16:creationId xmlns:a16="http://schemas.microsoft.com/office/drawing/2014/main" id="{40AC8FC6-58EC-6346-DC4E-FE792BAFBB94}"/>
              </a:ext>
            </a:extLst>
          </p:cNvPr>
          <p:cNvGrpSpPr/>
          <p:nvPr/>
        </p:nvGrpSpPr>
        <p:grpSpPr>
          <a:xfrm>
            <a:off x="938404" y="2800291"/>
            <a:ext cx="2160038" cy="2413116"/>
            <a:chOff x="761123" y="3213088"/>
            <a:chExt cx="2160038" cy="2413116"/>
          </a:xfrm>
        </p:grpSpPr>
        <p:pic>
          <p:nvPicPr>
            <p:cNvPr id="1026" name="Picture 2" descr="労働者 イラスト， 労働者, イラスト フリー素材 透過 - Lovepik">
              <a:extLst>
                <a:ext uri="{FF2B5EF4-FFF2-40B4-BE49-F238E27FC236}">
                  <a16:creationId xmlns:a16="http://schemas.microsoft.com/office/drawing/2014/main" id="{D6E8C6F8-F760-FBC3-6B47-77A7720027C4}"/>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8779" b="89695" l="9896" r="89583">
                          <a14:foregroundMark x1="30208" y1="89695" x2="32292" y2="89313"/>
                          <a14:foregroundMark x1="68229" y1="89313" x2="65625" y2="85496"/>
                          <a14:foregroundMark x1="52083" y1="8779" x2="50521" y2="10305"/>
                        </a14:backgroundRemoval>
                      </a14:imgEffect>
                    </a14:imgLayer>
                  </a14:imgProps>
                </a:ext>
                <a:ext uri="{28A0092B-C50C-407E-A947-70E740481C1C}">
                  <a14:useLocalDpi xmlns:a14="http://schemas.microsoft.com/office/drawing/2010/main" val="0"/>
                </a:ext>
              </a:extLst>
            </a:blip>
            <a:srcRect/>
            <a:stretch>
              <a:fillRect/>
            </a:stretch>
          </p:blipFill>
          <p:spPr bwMode="auto">
            <a:xfrm>
              <a:off x="761123" y="3213088"/>
              <a:ext cx="1768391" cy="2413116"/>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a:extLst>
                <a:ext uri="{FF2B5EF4-FFF2-40B4-BE49-F238E27FC236}">
                  <a16:creationId xmlns:a16="http://schemas.microsoft.com/office/drawing/2014/main" id="{EF08EC03-F96B-C7A8-1AAE-98A710E07843}"/>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7000" b="95667" l="46667" r="96667">
                          <a14:foregroundMark x1="67407" y1="42667" x2="66296" y2="56667"/>
                          <a14:foregroundMark x1="63333" y1="39667" x2="62222" y2="63333"/>
                          <a14:foregroundMark x1="62222" y1="63333" x2="77778" y2="51667"/>
                          <a14:foregroundMark x1="60370" y1="37667" x2="47407" y2="58000"/>
                          <a14:foregroundMark x1="47407" y1="58000" x2="50000" y2="58333"/>
                          <a14:foregroundMark x1="73333" y1="89333" x2="71111" y2="94000"/>
                          <a14:foregroundMark x1="97037" y1="89000" x2="88889" y2="95667"/>
                          <a14:foregroundMark x1="74815" y1="7000" x2="87407" y2="10000"/>
                          <a14:foregroundMark x1="77407" y1="42667" x2="78519" y2="54333"/>
                        </a14:backgroundRemoval>
                      </a14:imgEffect>
                    </a14:imgLayer>
                  </a14:imgProps>
                </a:ext>
              </a:extLst>
            </a:blip>
            <a:srcRect l="40973"/>
            <a:stretch/>
          </p:blipFill>
          <p:spPr>
            <a:xfrm>
              <a:off x="1751723" y="3277763"/>
              <a:ext cx="1169438" cy="2201333"/>
            </a:xfrm>
            <a:prstGeom prst="rect">
              <a:avLst/>
            </a:prstGeom>
          </p:spPr>
        </p:pic>
      </p:grpSp>
      <p:sp>
        <p:nvSpPr>
          <p:cNvPr id="5" name="テキスト ボックス 4">
            <a:extLst>
              <a:ext uri="{FF2B5EF4-FFF2-40B4-BE49-F238E27FC236}">
                <a16:creationId xmlns:a16="http://schemas.microsoft.com/office/drawing/2014/main" id="{967013CD-0ACA-1434-DA54-2F861C91A3A0}"/>
              </a:ext>
            </a:extLst>
          </p:cNvPr>
          <p:cNvSpPr txBox="1"/>
          <p:nvPr/>
        </p:nvSpPr>
        <p:spPr>
          <a:xfrm>
            <a:off x="799223" y="5605771"/>
            <a:ext cx="2438400" cy="1231106"/>
          </a:xfrm>
          <a:prstGeom prst="rect">
            <a:avLst/>
          </a:prstGeom>
          <a:noFill/>
        </p:spPr>
        <p:txBody>
          <a:bodyPr wrap="square" lIns="36000" rIns="36000" rtlCol="0">
            <a:spAutoFit/>
          </a:bodyPr>
          <a:lstStyle/>
          <a:p>
            <a:pPr algn="ctr"/>
            <a:r>
              <a:rPr kumimoji="1" lang="ja-JP" altLang="en-US" sz="2000" b="1" dirty="0">
                <a:latin typeface="ＭＳ Ｐゴシック" panose="020B0600070205080204" pitchFamily="50" charset="-128"/>
                <a:ea typeface="ＭＳ Ｐゴシック" panose="020B0600070205080204" pitchFamily="50" charset="-128"/>
              </a:rPr>
              <a:t>職場巡視</a:t>
            </a:r>
            <a:endParaRPr kumimoji="1" lang="en-US" altLang="ja-JP" sz="2000" b="1"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定期的に職場環境や労働者の体調、水分摂取状況の確認</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6" name="テキスト ボックス 5">
            <a:extLst>
              <a:ext uri="{FF2B5EF4-FFF2-40B4-BE49-F238E27FC236}">
                <a16:creationId xmlns:a16="http://schemas.microsoft.com/office/drawing/2014/main" id="{AFA6CB06-6012-772D-8838-9FCF082218E7}"/>
              </a:ext>
            </a:extLst>
          </p:cNvPr>
          <p:cNvSpPr txBox="1"/>
          <p:nvPr/>
        </p:nvSpPr>
        <p:spPr>
          <a:xfrm>
            <a:off x="4133687" y="5605770"/>
            <a:ext cx="2438400" cy="1231106"/>
          </a:xfrm>
          <a:prstGeom prst="rect">
            <a:avLst/>
          </a:prstGeom>
          <a:noFill/>
        </p:spPr>
        <p:txBody>
          <a:bodyPr wrap="square" lIns="36000" rIns="36000" rtlCol="0">
            <a:spAutoFit/>
          </a:bodyPr>
          <a:lstStyle/>
          <a:p>
            <a:pPr algn="ctr"/>
            <a:r>
              <a:rPr kumimoji="1" lang="ja-JP" altLang="en-US" sz="2000" b="1" dirty="0">
                <a:latin typeface="ＭＳ Ｐゴシック" panose="020B0600070205080204" pitchFamily="50" charset="-128"/>
                <a:ea typeface="ＭＳ Ｐゴシック" panose="020B0600070205080204" pitchFamily="50" charset="-128"/>
              </a:rPr>
              <a:t>バディ制</a:t>
            </a:r>
            <a:endParaRPr kumimoji="1" lang="en-US" altLang="ja-JP" sz="2000" b="1"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熱中症の危険のある職場では、一人で作業させない</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C11A286E-0B6F-A3B0-A2E0-2C6073343051}"/>
              </a:ext>
            </a:extLst>
          </p:cNvPr>
          <p:cNvSpPr txBox="1"/>
          <p:nvPr/>
        </p:nvSpPr>
        <p:spPr>
          <a:xfrm>
            <a:off x="6718300" y="5605769"/>
            <a:ext cx="3657600" cy="1231106"/>
          </a:xfrm>
          <a:prstGeom prst="rect">
            <a:avLst/>
          </a:prstGeom>
          <a:noFill/>
        </p:spPr>
        <p:txBody>
          <a:bodyPr wrap="square" lIns="36000" rIns="36000" rtlCol="0">
            <a:spAutoFit/>
          </a:bodyPr>
          <a:lstStyle/>
          <a:p>
            <a:pPr algn="ctr"/>
            <a:r>
              <a:rPr lang="ja-JP" altLang="en-US" sz="2000" b="1" i="0" dirty="0">
                <a:solidFill>
                  <a:srgbClr val="111111"/>
                </a:solidFill>
                <a:effectLst/>
                <a:latin typeface="ＭＳ Ｐゴシック" panose="020B0600070205080204" pitchFamily="50" charset="-128"/>
                <a:ea typeface="ＭＳ Ｐゴシック" panose="020B0600070205080204" pitchFamily="50" charset="-128"/>
              </a:rPr>
              <a:t>ウェアラブルデバイス</a:t>
            </a:r>
            <a:r>
              <a:rPr kumimoji="1" lang="ja-JP" altLang="en-US" sz="2000" b="1" dirty="0">
                <a:latin typeface="ＭＳ Ｐゴシック" panose="020B0600070205080204" pitchFamily="50" charset="-128"/>
                <a:ea typeface="ＭＳ Ｐゴシック" panose="020B0600070205080204" pitchFamily="50" charset="-128"/>
              </a:rPr>
              <a:t>等の活用</a:t>
            </a:r>
            <a:endParaRPr kumimoji="1" lang="en-US" altLang="ja-JP" sz="2000" b="1" dirty="0">
              <a:latin typeface="ＭＳ Ｐゴシック" panose="020B0600070205080204" pitchFamily="50" charset="-128"/>
              <a:ea typeface="ＭＳ Ｐゴシック" panose="020B0600070205080204" pitchFamily="50" charset="-128"/>
            </a:endParaRPr>
          </a:p>
          <a:p>
            <a:pPr marL="288000"/>
            <a:r>
              <a:rPr lang="ja-JP" altLang="en-US" dirty="0">
                <a:latin typeface="ＭＳ Ｐゴシック" panose="020B0600070205080204" pitchFamily="50" charset="-128"/>
                <a:ea typeface="ＭＳ Ｐゴシック" panose="020B0600070205080204" pitchFamily="50" charset="-128"/>
              </a:rPr>
              <a:t>スマートウォッチなどの</a:t>
            </a:r>
            <a:endParaRPr lang="en-US" altLang="ja-JP" dirty="0">
              <a:latin typeface="ＭＳ Ｐゴシック" panose="020B0600070205080204" pitchFamily="50" charset="-128"/>
              <a:ea typeface="ＭＳ Ｐゴシック" panose="020B0600070205080204" pitchFamily="50" charset="-128"/>
            </a:endParaRPr>
          </a:p>
          <a:p>
            <a:pPr marL="288000"/>
            <a:r>
              <a:rPr lang="ja-JP" altLang="en-US" dirty="0">
                <a:latin typeface="ＭＳ Ｐゴシック" panose="020B0600070205080204" pitchFamily="50" charset="-128"/>
                <a:ea typeface="ＭＳ Ｐゴシック" panose="020B0600070205080204" pitchFamily="50" charset="-128"/>
              </a:rPr>
              <a:t>使用により、早期に体調の</a:t>
            </a:r>
            <a:endParaRPr lang="en-US" altLang="ja-JP" dirty="0">
              <a:latin typeface="ＭＳ Ｐゴシック" panose="020B0600070205080204" pitchFamily="50" charset="-128"/>
              <a:ea typeface="ＭＳ Ｐゴシック" panose="020B0600070205080204" pitchFamily="50" charset="-128"/>
            </a:endParaRPr>
          </a:p>
          <a:p>
            <a:pPr marL="288000"/>
            <a:r>
              <a:rPr lang="ja-JP" altLang="en-US" dirty="0">
                <a:latin typeface="ＭＳ Ｐゴシック" panose="020B0600070205080204" pitchFamily="50" charset="-128"/>
                <a:ea typeface="ＭＳ Ｐゴシック" panose="020B0600070205080204" pitchFamily="50" charset="-128"/>
              </a:rPr>
              <a:t>悪化を知らせる</a:t>
            </a:r>
            <a:endParaRPr kumimoji="1"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727215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7B5035E0-F55D-D414-CACE-0DE94065BD7E}"/>
              </a:ext>
            </a:extLst>
          </p:cNvPr>
          <p:cNvPicPr>
            <a:picLocks noChangeAspect="1"/>
          </p:cNvPicPr>
          <p:nvPr/>
        </p:nvPicPr>
        <p:blipFill>
          <a:blip r:embed="rId2"/>
          <a:srcRect b="16511"/>
          <a:stretch/>
        </p:blipFill>
        <p:spPr>
          <a:xfrm>
            <a:off x="1536700" y="3016250"/>
            <a:ext cx="7772400" cy="4479663"/>
          </a:xfrm>
          <a:prstGeom prst="rect">
            <a:avLst/>
          </a:prstGeom>
        </p:spPr>
      </p:pic>
      <p:sp>
        <p:nvSpPr>
          <p:cNvPr id="2" name="タイトル 1">
            <a:extLst>
              <a:ext uri="{FF2B5EF4-FFF2-40B4-BE49-F238E27FC236}">
                <a16:creationId xmlns:a16="http://schemas.microsoft.com/office/drawing/2014/main" id="{51610048-5F95-968A-0230-667522FF1F19}"/>
              </a:ext>
            </a:extLst>
          </p:cNvPr>
          <p:cNvSpPr>
            <a:spLocks noGrp="1"/>
          </p:cNvSpPr>
          <p:nvPr>
            <p:ph type="title"/>
          </p:nvPr>
        </p:nvSpPr>
        <p:spPr/>
        <p:txBody>
          <a:bodyPr/>
          <a:lstStyle/>
          <a:p>
            <a:pPr algn="ctr"/>
            <a:r>
              <a:rPr kumimoji="1" lang="ja-JP" altLang="en-US" dirty="0">
                <a:latin typeface="ＭＳ Ｐゴシック" panose="020B0600070205080204" pitchFamily="50" charset="-128"/>
                <a:ea typeface="ＭＳ Ｐゴシック" panose="020B0600070205080204" pitchFamily="50" charset="-128"/>
              </a:rPr>
              <a:t>②「熱中症への対応の手順の作成」</a:t>
            </a:r>
            <a:endParaRPr kumimoji="1" lang="ja-JP" altLang="en-US" dirty="0"/>
          </a:p>
        </p:txBody>
      </p:sp>
      <p:sp>
        <p:nvSpPr>
          <p:cNvPr id="12" name="正方形/長方形 11">
            <a:extLst>
              <a:ext uri="{FF2B5EF4-FFF2-40B4-BE49-F238E27FC236}">
                <a16:creationId xmlns:a16="http://schemas.microsoft.com/office/drawing/2014/main" id="{E6BE8490-9072-F84B-E60D-1EBA2556E54F}"/>
              </a:ext>
            </a:extLst>
          </p:cNvPr>
          <p:cNvSpPr/>
          <p:nvPr/>
        </p:nvSpPr>
        <p:spPr>
          <a:xfrm>
            <a:off x="3213100" y="4036055"/>
            <a:ext cx="4038600" cy="2738158"/>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コンテンツ プレースホルダー 2">
            <a:extLst>
              <a:ext uri="{FF2B5EF4-FFF2-40B4-BE49-F238E27FC236}">
                <a16:creationId xmlns:a16="http://schemas.microsoft.com/office/drawing/2014/main" id="{39E8ABB6-5D6C-C9E4-B7AC-FF3AB3C04779}"/>
              </a:ext>
            </a:extLst>
          </p:cNvPr>
          <p:cNvSpPr>
            <a:spLocks noGrp="1"/>
          </p:cNvSpPr>
          <p:nvPr>
            <p:ph idx="1"/>
          </p:nvPr>
        </p:nvSpPr>
        <p:spPr>
          <a:xfrm>
            <a:off x="735171" y="1753627"/>
            <a:ext cx="9223058" cy="4794530"/>
          </a:xfrm>
        </p:spPr>
        <p:txBody>
          <a:bodyPr/>
          <a:lstStyle/>
          <a:p>
            <a:pPr>
              <a:lnSpc>
                <a:spcPct val="100000"/>
              </a:lnSpc>
            </a:pPr>
            <a:r>
              <a:rPr kumimoji="1" lang="ja-JP" altLang="en-US" dirty="0"/>
              <a:t>熱中症のおそれがある労働者を把握した場合に迅速かつ的確な判断が可能となるよう、作業離脱、身体冷却、医療機関への搬送等の必要な</a:t>
            </a:r>
            <a:r>
              <a:rPr kumimoji="1" lang="ja-JP" altLang="en-US" b="1" dirty="0"/>
              <a:t>実施手順を作成</a:t>
            </a:r>
            <a:r>
              <a:rPr kumimoji="1" lang="ja-JP" altLang="en-US" dirty="0"/>
              <a:t>し、関係労働者に</a:t>
            </a:r>
            <a:r>
              <a:rPr kumimoji="1" lang="ja-JP" altLang="en-US" b="1" dirty="0"/>
              <a:t>周知</a:t>
            </a:r>
            <a:r>
              <a:rPr kumimoji="1" lang="ja-JP" altLang="en-US" dirty="0"/>
              <a:t>する。</a:t>
            </a:r>
          </a:p>
        </p:txBody>
      </p:sp>
      <p:sp>
        <p:nvSpPr>
          <p:cNvPr id="4" name="テキスト ボックス 3">
            <a:extLst>
              <a:ext uri="{FF2B5EF4-FFF2-40B4-BE49-F238E27FC236}">
                <a16:creationId xmlns:a16="http://schemas.microsoft.com/office/drawing/2014/main" id="{8FF8D4E8-DD38-D291-CD7A-5D5BFC58DEB7}"/>
              </a:ext>
            </a:extLst>
          </p:cNvPr>
          <p:cNvSpPr txBox="1"/>
          <p:nvPr/>
        </p:nvSpPr>
        <p:spPr>
          <a:xfrm>
            <a:off x="4561869" y="4640998"/>
            <a:ext cx="1569660" cy="369332"/>
          </a:xfrm>
          <a:prstGeom prst="rect">
            <a:avLst/>
          </a:prstGeom>
          <a:noFill/>
        </p:spPr>
        <p:txBody>
          <a:bodyPr wrap="none" rtlCol="0">
            <a:spAutoFit/>
          </a:bodyPr>
          <a:lstStyle/>
          <a:p>
            <a:r>
              <a:rPr kumimoji="1" lang="ja-JP" altLang="en-US" b="1" dirty="0"/>
              <a:t>熱中症の症状</a:t>
            </a:r>
          </a:p>
        </p:txBody>
      </p:sp>
      <p:sp>
        <p:nvSpPr>
          <p:cNvPr id="5" name="テキスト ボックス 4">
            <a:extLst>
              <a:ext uri="{FF2B5EF4-FFF2-40B4-BE49-F238E27FC236}">
                <a16:creationId xmlns:a16="http://schemas.microsoft.com/office/drawing/2014/main" id="{07DF0653-8C6B-498C-D2C2-A5C5ACC7E238}"/>
              </a:ext>
            </a:extLst>
          </p:cNvPr>
          <p:cNvSpPr txBox="1"/>
          <p:nvPr/>
        </p:nvSpPr>
        <p:spPr>
          <a:xfrm>
            <a:off x="3638540" y="5245940"/>
            <a:ext cx="3416320" cy="923330"/>
          </a:xfrm>
          <a:prstGeom prst="rect">
            <a:avLst/>
          </a:prstGeom>
          <a:noFill/>
        </p:spPr>
        <p:txBody>
          <a:bodyPr wrap="none" rtlCol="0">
            <a:spAutoFit/>
          </a:bodyPr>
          <a:lstStyle/>
          <a:p>
            <a:pPr algn="ctr"/>
            <a:r>
              <a:rPr kumimoji="1" lang="ja-JP" altLang="en-US" b="1" dirty="0"/>
              <a:t>作業を中断させる（作業離脱）</a:t>
            </a:r>
            <a:endParaRPr kumimoji="1" lang="en-US" altLang="ja-JP" b="1" dirty="0"/>
          </a:p>
          <a:p>
            <a:pPr algn="ctr"/>
            <a:r>
              <a:rPr lang="ja-JP" altLang="en-US" b="1" dirty="0"/>
              <a:t>体を冷やす（身体冷却）</a:t>
            </a:r>
            <a:endParaRPr lang="en-US" altLang="ja-JP" b="1" dirty="0"/>
          </a:p>
          <a:p>
            <a:pPr algn="ctr"/>
            <a:r>
              <a:rPr kumimoji="1" lang="ja-JP" altLang="en-US" b="1" dirty="0"/>
              <a:t>水分などの摂取</a:t>
            </a:r>
          </a:p>
        </p:txBody>
      </p:sp>
      <p:sp>
        <p:nvSpPr>
          <p:cNvPr id="6" name="テキスト ボックス 5">
            <a:extLst>
              <a:ext uri="{FF2B5EF4-FFF2-40B4-BE49-F238E27FC236}">
                <a16:creationId xmlns:a16="http://schemas.microsoft.com/office/drawing/2014/main" id="{4EC06482-D7D7-28BD-3976-202F9FB2086A}"/>
              </a:ext>
            </a:extLst>
          </p:cNvPr>
          <p:cNvSpPr txBox="1"/>
          <p:nvPr/>
        </p:nvSpPr>
        <p:spPr>
          <a:xfrm>
            <a:off x="3753956" y="6404881"/>
            <a:ext cx="3185487" cy="369332"/>
          </a:xfrm>
          <a:prstGeom prst="rect">
            <a:avLst/>
          </a:prstGeom>
          <a:noFill/>
        </p:spPr>
        <p:txBody>
          <a:bodyPr wrap="square" rtlCol="0">
            <a:spAutoFit/>
          </a:bodyPr>
          <a:lstStyle/>
          <a:p>
            <a:r>
              <a:rPr kumimoji="1" lang="ja-JP" altLang="en-US" b="1" dirty="0"/>
              <a:t>医療機関への搬送などを判断</a:t>
            </a:r>
          </a:p>
        </p:txBody>
      </p:sp>
      <p:sp>
        <p:nvSpPr>
          <p:cNvPr id="8" name="矢印: 下 7">
            <a:extLst>
              <a:ext uri="{FF2B5EF4-FFF2-40B4-BE49-F238E27FC236}">
                <a16:creationId xmlns:a16="http://schemas.microsoft.com/office/drawing/2014/main" id="{934A3F8A-37BA-6674-9718-DD279EF69277}"/>
              </a:ext>
            </a:extLst>
          </p:cNvPr>
          <p:cNvSpPr/>
          <p:nvPr/>
        </p:nvSpPr>
        <p:spPr>
          <a:xfrm>
            <a:off x="5079999" y="5018302"/>
            <a:ext cx="533400" cy="219666"/>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 name="矢印: 下 8">
            <a:extLst>
              <a:ext uri="{FF2B5EF4-FFF2-40B4-BE49-F238E27FC236}">
                <a16:creationId xmlns:a16="http://schemas.microsoft.com/office/drawing/2014/main" id="{A0CD6E71-5AF9-21CC-DC11-DD4DF1B2D650}"/>
              </a:ext>
            </a:extLst>
          </p:cNvPr>
          <p:cNvSpPr/>
          <p:nvPr/>
        </p:nvSpPr>
        <p:spPr>
          <a:xfrm>
            <a:off x="5079999" y="6177242"/>
            <a:ext cx="533400" cy="219666"/>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BD19C797-68CA-3547-04FA-AD62C31D8587}"/>
              </a:ext>
            </a:extLst>
          </p:cNvPr>
          <p:cNvSpPr txBox="1"/>
          <p:nvPr/>
        </p:nvSpPr>
        <p:spPr>
          <a:xfrm>
            <a:off x="3638539" y="4036055"/>
            <a:ext cx="3300903" cy="461665"/>
          </a:xfrm>
          <a:prstGeom prst="rect">
            <a:avLst/>
          </a:prstGeom>
          <a:noFill/>
        </p:spPr>
        <p:txBody>
          <a:bodyPr wrap="square">
            <a:spAutoFit/>
          </a:bodyPr>
          <a:lstStyle/>
          <a:p>
            <a:r>
              <a:rPr kumimoji="1" lang="ja-JP" altLang="en-US" sz="2400" b="1" dirty="0">
                <a:latin typeface="ＭＳ Ｐゴシック" panose="020B0600070205080204" pitchFamily="50" charset="-128"/>
                <a:ea typeface="ＭＳ Ｐゴシック" panose="020B0600070205080204" pitchFamily="50" charset="-128"/>
              </a:rPr>
              <a:t>熱中症への対応の手順</a:t>
            </a:r>
            <a:endParaRPr lang="ja-JP" altLang="en-US" sz="2400" b="1" dirty="0"/>
          </a:p>
        </p:txBody>
      </p:sp>
      <p:pic>
        <p:nvPicPr>
          <p:cNvPr id="2050" name="Picture 2" descr="画鋲のイラスト | 商用OKの無料イラスト素材サイト ツカッテ">
            <a:extLst>
              <a:ext uri="{FF2B5EF4-FFF2-40B4-BE49-F238E27FC236}">
                <a16:creationId xmlns:a16="http://schemas.microsoft.com/office/drawing/2014/main" id="{89FF655C-2E2E-9AB9-01F8-3EB14261FAA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8" t="10352" r="50000" b="15345"/>
          <a:stretch/>
        </p:blipFill>
        <p:spPr bwMode="auto">
          <a:xfrm>
            <a:off x="3116973" y="3846878"/>
            <a:ext cx="253751" cy="37835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画鋲のイラスト | 商用OKの無料イラスト素材サイト ツカッテ">
            <a:extLst>
              <a:ext uri="{FF2B5EF4-FFF2-40B4-BE49-F238E27FC236}">
                <a16:creationId xmlns:a16="http://schemas.microsoft.com/office/drawing/2014/main" id="{46EDD18A-00E4-8E0F-96EA-E30865275D8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8" t="10352" r="50000" b="15345"/>
          <a:stretch/>
        </p:blipFill>
        <p:spPr bwMode="auto">
          <a:xfrm flipH="1">
            <a:off x="7111130" y="3772538"/>
            <a:ext cx="253751" cy="378354"/>
          </a:xfrm>
          <a:prstGeom prst="rect">
            <a:avLst/>
          </a:prstGeom>
          <a:noFill/>
          <a:extLst>
            <a:ext uri="{909E8E84-426E-40DD-AFC4-6F175D3DCCD1}">
              <a14:hiddenFill xmlns:a14="http://schemas.microsoft.com/office/drawing/2010/main">
                <a:solidFill>
                  <a:srgbClr val="FFFFFF"/>
                </a:solidFill>
              </a14:hiddenFill>
            </a:ext>
          </a:extLst>
        </p:spPr>
      </p:pic>
      <p:sp>
        <p:nvSpPr>
          <p:cNvPr id="10" name="矢印: 右 9">
            <a:extLst>
              <a:ext uri="{FF2B5EF4-FFF2-40B4-BE49-F238E27FC236}">
                <a16:creationId xmlns:a16="http://schemas.microsoft.com/office/drawing/2014/main" id="{AA1C0C59-13F4-E979-A59C-3AC73C0AA4B4}"/>
              </a:ext>
            </a:extLst>
          </p:cNvPr>
          <p:cNvSpPr/>
          <p:nvPr/>
        </p:nvSpPr>
        <p:spPr>
          <a:xfrm>
            <a:off x="6073775" y="4746587"/>
            <a:ext cx="304800" cy="15815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F8F6FC66-B5FE-DBDC-AA17-6FC657F767E6}"/>
              </a:ext>
            </a:extLst>
          </p:cNvPr>
          <p:cNvSpPr txBox="1"/>
          <p:nvPr/>
        </p:nvSpPr>
        <p:spPr>
          <a:xfrm>
            <a:off x="6338794" y="4640997"/>
            <a:ext cx="646331" cy="369332"/>
          </a:xfrm>
          <a:prstGeom prst="rect">
            <a:avLst/>
          </a:prstGeom>
          <a:noFill/>
        </p:spPr>
        <p:txBody>
          <a:bodyPr wrap="none" rtlCol="0">
            <a:spAutoFit/>
          </a:bodyPr>
          <a:lstStyle/>
          <a:p>
            <a:r>
              <a:rPr lang="ja-JP" altLang="en-US" b="1" dirty="0"/>
              <a:t>連絡</a:t>
            </a:r>
            <a:endParaRPr kumimoji="1" lang="ja-JP" altLang="en-US" b="1" dirty="0"/>
          </a:p>
        </p:txBody>
      </p:sp>
    </p:spTree>
    <p:extLst>
      <p:ext uri="{BB962C8B-B14F-4D97-AF65-F5344CB8AC3E}">
        <p14:creationId xmlns:p14="http://schemas.microsoft.com/office/powerpoint/2010/main" val="3815192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5171" y="835660"/>
            <a:ext cx="9223058" cy="593881"/>
          </a:xfrm>
          <a:prstGeom prst="rect">
            <a:avLst/>
          </a:prstGeom>
        </p:spPr>
        <p:txBody>
          <a:bodyPr vert="horz" wrap="square" lIns="0" tIns="0" rIns="0" bIns="0" rtlCol="0">
            <a:spAutoFit/>
          </a:bodyPr>
          <a:lstStyle/>
          <a:p>
            <a:pPr marL="12700" algn="ctr">
              <a:lnSpc>
                <a:spcPct val="100000"/>
              </a:lnSpc>
            </a:pPr>
            <a:r>
              <a:rPr spc="10" dirty="0">
                <a:latin typeface="ＭＳ Ｐゴシック" panose="020B0600070205080204" pitchFamily="50" charset="-128"/>
                <a:ea typeface="ＭＳ Ｐゴシック" panose="020B0600070205080204" pitchFamily="50" charset="-128"/>
              </a:rPr>
              <a:t>熱中症の症状</a:t>
            </a:r>
          </a:p>
        </p:txBody>
      </p:sp>
      <p:sp>
        <p:nvSpPr>
          <p:cNvPr id="3" name="object 3"/>
          <p:cNvSpPr txBox="1"/>
          <p:nvPr/>
        </p:nvSpPr>
        <p:spPr>
          <a:xfrm>
            <a:off x="817565" y="3065219"/>
            <a:ext cx="2756535" cy="1231106"/>
          </a:xfrm>
          <a:prstGeom prst="rect">
            <a:avLst/>
          </a:prstGeom>
          <a:solidFill>
            <a:schemeClr val="accent5">
              <a:lumMod val="60000"/>
              <a:lumOff val="40000"/>
            </a:schemeClr>
          </a:solidFill>
        </p:spPr>
        <p:txBody>
          <a:bodyPr vert="horz" wrap="square" lIns="0" tIns="0" rIns="0" bIns="0" rtlCol="0" anchor="ctr">
            <a:spAutoFit/>
          </a:bodyPr>
          <a:lstStyle/>
          <a:p>
            <a:pPr algn="ctr">
              <a:lnSpc>
                <a:spcPct val="100000"/>
              </a:lnSpc>
            </a:pPr>
            <a:r>
              <a:rPr sz="4000" spc="-20" dirty="0" err="1">
                <a:solidFill>
                  <a:srgbClr val="FFFFFF"/>
                </a:solidFill>
                <a:latin typeface="ＭＳ Ｐゴシック" panose="020B0600070205080204" pitchFamily="50" charset="-128"/>
                <a:ea typeface="ＭＳ Ｐゴシック" panose="020B0600070205080204" pitchFamily="50" charset="-128"/>
                <a:cs typeface="MS UI Gothic"/>
              </a:rPr>
              <a:t>Ⅰ</a:t>
            </a:r>
            <a:r>
              <a:rPr sz="4000" spc="-20" dirty="0" err="1">
                <a:solidFill>
                  <a:srgbClr val="FFFFFF"/>
                </a:solidFill>
                <a:latin typeface="ＭＳ Ｐゴシック" panose="020B0600070205080204" pitchFamily="50" charset="-128"/>
                <a:ea typeface="ＭＳ Ｐゴシック" panose="020B0600070205080204" pitchFamily="50" charset="-128"/>
                <a:cs typeface="メイリオ"/>
              </a:rPr>
              <a:t>度</a:t>
            </a:r>
            <a:endParaRPr lang="en-US" sz="4000" spc="-20" dirty="0">
              <a:solidFill>
                <a:srgbClr val="FFFFFF"/>
              </a:solidFill>
              <a:latin typeface="ＭＳ Ｐゴシック" panose="020B0600070205080204" pitchFamily="50" charset="-128"/>
              <a:ea typeface="ＭＳ Ｐゴシック" panose="020B0600070205080204" pitchFamily="50" charset="-128"/>
              <a:cs typeface="メイリオ"/>
            </a:endParaRPr>
          </a:p>
          <a:p>
            <a:pPr algn="ctr">
              <a:lnSpc>
                <a:spcPct val="100000"/>
              </a:lnSpc>
            </a:pPr>
            <a:r>
              <a:rPr lang="ja-JP" altLang="en-US" sz="4000" spc="-20" dirty="0">
                <a:solidFill>
                  <a:srgbClr val="FFFFFF"/>
                </a:solidFill>
                <a:latin typeface="ＭＳ Ｐゴシック" panose="020B0600070205080204" pitchFamily="50" charset="-128"/>
                <a:ea typeface="ＭＳ Ｐゴシック" panose="020B0600070205080204" pitchFamily="50" charset="-128"/>
                <a:cs typeface="メイリオ"/>
              </a:rPr>
              <a:t>（軽度）</a:t>
            </a:r>
            <a:endParaRPr lang="en-US" sz="4000" spc="-20" dirty="0">
              <a:solidFill>
                <a:srgbClr val="FFFFFF"/>
              </a:solidFill>
              <a:latin typeface="ＭＳ Ｐゴシック" panose="020B0600070205080204" pitchFamily="50" charset="-128"/>
              <a:ea typeface="ＭＳ Ｐゴシック" panose="020B0600070205080204" pitchFamily="50" charset="-128"/>
              <a:cs typeface="メイリオ"/>
            </a:endParaRPr>
          </a:p>
        </p:txBody>
      </p:sp>
      <p:sp>
        <p:nvSpPr>
          <p:cNvPr id="4" name="object 4"/>
          <p:cNvSpPr txBox="1"/>
          <p:nvPr/>
        </p:nvSpPr>
        <p:spPr>
          <a:xfrm>
            <a:off x="3917936" y="3065218"/>
            <a:ext cx="2756535" cy="1231106"/>
          </a:xfrm>
          <a:prstGeom prst="rect">
            <a:avLst/>
          </a:prstGeom>
          <a:solidFill>
            <a:schemeClr val="accent4">
              <a:lumMod val="60000"/>
              <a:lumOff val="40000"/>
            </a:schemeClr>
          </a:solidFill>
        </p:spPr>
        <p:txBody>
          <a:bodyPr vert="horz" wrap="square" lIns="0" tIns="0" rIns="0" bIns="0" rtlCol="0" anchor="ctr">
            <a:spAutoFit/>
          </a:bodyPr>
          <a:lstStyle/>
          <a:p>
            <a:pPr algn="ctr">
              <a:lnSpc>
                <a:spcPct val="100000"/>
              </a:lnSpc>
            </a:pPr>
            <a:r>
              <a:rPr sz="4000" spc="-20" dirty="0" err="1">
                <a:solidFill>
                  <a:srgbClr val="FFFFFF"/>
                </a:solidFill>
                <a:latin typeface="ＭＳ Ｐゴシック" panose="020B0600070205080204" pitchFamily="50" charset="-128"/>
                <a:ea typeface="ＭＳ Ｐゴシック" panose="020B0600070205080204" pitchFamily="50" charset="-128"/>
                <a:cs typeface="MS UI Gothic"/>
              </a:rPr>
              <a:t>Ⅱ</a:t>
            </a:r>
            <a:r>
              <a:rPr sz="4000" spc="-20" dirty="0" err="1">
                <a:solidFill>
                  <a:srgbClr val="FFFFFF"/>
                </a:solidFill>
                <a:latin typeface="ＭＳ Ｐゴシック" panose="020B0600070205080204" pitchFamily="50" charset="-128"/>
                <a:ea typeface="ＭＳ Ｐゴシック" panose="020B0600070205080204" pitchFamily="50" charset="-128"/>
                <a:cs typeface="メイリオ"/>
              </a:rPr>
              <a:t>度</a:t>
            </a:r>
            <a:endParaRPr lang="en-US" sz="4000" spc="-20" dirty="0">
              <a:solidFill>
                <a:srgbClr val="FFFFFF"/>
              </a:solidFill>
              <a:latin typeface="ＭＳ Ｐゴシック" panose="020B0600070205080204" pitchFamily="50" charset="-128"/>
              <a:ea typeface="ＭＳ Ｐゴシック" panose="020B0600070205080204" pitchFamily="50" charset="-128"/>
              <a:cs typeface="メイリオ"/>
            </a:endParaRPr>
          </a:p>
          <a:p>
            <a:pPr algn="ctr">
              <a:lnSpc>
                <a:spcPct val="100000"/>
              </a:lnSpc>
            </a:pPr>
            <a:r>
              <a:rPr lang="ja-JP" altLang="en-US" sz="4000" spc="-20" dirty="0">
                <a:solidFill>
                  <a:srgbClr val="FFFFFF"/>
                </a:solidFill>
                <a:latin typeface="ＭＳ Ｐゴシック" panose="020B0600070205080204" pitchFamily="50" charset="-128"/>
                <a:ea typeface="ＭＳ Ｐゴシック" panose="020B0600070205080204" pitchFamily="50" charset="-128"/>
                <a:cs typeface="メイリオ"/>
              </a:rPr>
              <a:t>（中等度）</a:t>
            </a:r>
            <a:endParaRPr sz="4000" dirty="0">
              <a:latin typeface="ＭＳ Ｐゴシック" panose="020B0600070205080204" pitchFamily="50" charset="-128"/>
              <a:ea typeface="ＭＳ Ｐゴシック" panose="020B0600070205080204" pitchFamily="50" charset="-128"/>
              <a:cs typeface="メイリオ"/>
            </a:endParaRPr>
          </a:p>
        </p:txBody>
      </p:sp>
      <p:sp>
        <p:nvSpPr>
          <p:cNvPr id="5" name="object 5"/>
          <p:cNvSpPr txBox="1"/>
          <p:nvPr/>
        </p:nvSpPr>
        <p:spPr>
          <a:xfrm>
            <a:off x="7018308" y="3065218"/>
            <a:ext cx="2756535" cy="1231106"/>
          </a:xfrm>
          <a:prstGeom prst="rect">
            <a:avLst/>
          </a:prstGeom>
          <a:solidFill>
            <a:schemeClr val="accent2">
              <a:lumMod val="75000"/>
            </a:schemeClr>
          </a:solidFill>
        </p:spPr>
        <p:txBody>
          <a:bodyPr vert="horz" wrap="square" lIns="0" tIns="0" rIns="0" bIns="0" rtlCol="0" anchor="ctr">
            <a:spAutoFit/>
          </a:bodyPr>
          <a:lstStyle/>
          <a:p>
            <a:pPr algn="ctr">
              <a:lnSpc>
                <a:spcPct val="100000"/>
              </a:lnSpc>
            </a:pPr>
            <a:r>
              <a:rPr sz="4000" spc="-20" dirty="0" err="1">
                <a:solidFill>
                  <a:srgbClr val="FFFFFF"/>
                </a:solidFill>
                <a:latin typeface="ＭＳ Ｐゴシック" panose="020B0600070205080204" pitchFamily="50" charset="-128"/>
                <a:ea typeface="ＭＳ Ｐゴシック" panose="020B0600070205080204" pitchFamily="50" charset="-128"/>
                <a:cs typeface="MS UI Gothic"/>
              </a:rPr>
              <a:t>Ⅲ</a:t>
            </a:r>
            <a:r>
              <a:rPr sz="4000" spc="-20" dirty="0" err="1">
                <a:solidFill>
                  <a:srgbClr val="FFFFFF"/>
                </a:solidFill>
                <a:latin typeface="ＭＳ Ｐゴシック" panose="020B0600070205080204" pitchFamily="50" charset="-128"/>
                <a:ea typeface="ＭＳ Ｐゴシック" panose="020B0600070205080204" pitchFamily="50" charset="-128"/>
                <a:cs typeface="メイリオ"/>
              </a:rPr>
              <a:t>度</a:t>
            </a:r>
            <a:endParaRPr lang="en-US" sz="4000" spc="-20" dirty="0">
              <a:solidFill>
                <a:srgbClr val="FFFFFF"/>
              </a:solidFill>
              <a:latin typeface="ＭＳ Ｐゴシック" panose="020B0600070205080204" pitchFamily="50" charset="-128"/>
              <a:ea typeface="ＭＳ Ｐゴシック" panose="020B0600070205080204" pitchFamily="50" charset="-128"/>
              <a:cs typeface="メイリオ"/>
            </a:endParaRPr>
          </a:p>
          <a:p>
            <a:pPr algn="ctr">
              <a:lnSpc>
                <a:spcPct val="100000"/>
              </a:lnSpc>
            </a:pPr>
            <a:r>
              <a:rPr lang="ja-JP" altLang="en-US" sz="4000" spc="-20" dirty="0">
                <a:solidFill>
                  <a:srgbClr val="FFFFFF"/>
                </a:solidFill>
                <a:latin typeface="ＭＳ Ｐゴシック" panose="020B0600070205080204" pitchFamily="50" charset="-128"/>
                <a:ea typeface="ＭＳ Ｐゴシック" panose="020B0600070205080204" pitchFamily="50" charset="-128"/>
                <a:cs typeface="メイリオ"/>
              </a:rPr>
              <a:t>（重度）</a:t>
            </a:r>
            <a:endParaRPr sz="4000" dirty="0">
              <a:latin typeface="ＭＳ Ｐゴシック" panose="020B0600070205080204" pitchFamily="50" charset="-128"/>
              <a:ea typeface="ＭＳ Ｐゴシック" panose="020B0600070205080204" pitchFamily="50" charset="-128"/>
              <a:cs typeface="メイリオ"/>
            </a:endParaRPr>
          </a:p>
        </p:txBody>
      </p:sp>
      <p:sp>
        <p:nvSpPr>
          <p:cNvPr id="6" name="object 6"/>
          <p:cNvSpPr txBox="1"/>
          <p:nvPr/>
        </p:nvSpPr>
        <p:spPr>
          <a:xfrm>
            <a:off x="817565" y="4768850"/>
            <a:ext cx="2756535" cy="1400383"/>
          </a:xfrm>
          <a:prstGeom prst="rect">
            <a:avLst/>
          </a:prstGeom>
        </p:spPr>
        <p:txBody>
          <a:bodyPr vert="horz" wrap="square" lIns="0" tIns="0" rIns="0" bIns="0" rtlCol="0">
            <a:spAutoFit/>
          </a:bodyPr>
          <a:lstStyle/>
          <a:p>
            <a:pPr marR="5080" indent="-457200">
              <a:spcBef>
                <a:spcPts val="600"/>
              </a:spcBef>
              <a:buFont typeface="Wingdings" panose="05000000000000000000" pitchFamily="2" charset="2"/>
              <a:buChar char="l"/>
            </a:pPr>
            <a:r>
              <a:rPr lang="ja-JP" altLang="en-US" sz="1900" spc="-20" dirty="0">
                <a:latin typeface="ＭＳ Ｐゴシック" panose="020B0600070205080204" pitchFamily="50" charset="-128"/>
                <a:ea typeface="ＭＳ Ｐゴシック" panose="020B0600070205080204" pitchFamily="50" charset="-128"/>
                <a:cs typeface="メイリオ"/>
              </a:rPr>
              <a:t>ふらつき・</a:t>
            </a:r>
            <a:r>
              <a:rPr sz="1900" spc="-20" dirty="0" err="1">
                <a:latin typeface="ＭＳ Ｐゴシック" panose="020B0600070205080204" pitchFamily="50" charset="-128"/>
                <a:ea typeface="ＭＳ Ｐゴシック" panose="020B0600070205080204" pitchFamily="50" charset="-128"/>
                <a:cs typeface="メイリオ"/>
              </a:rPr>
              <a:t>めまい</a:t>
            </a:r>
            <a:endParaRPr lang="en-US" sz="1900" spc="-20" dirty="0">
              <a:latin typeface="ＭＳ Ｐゴシック" panose="020B0600070205080204" pitchFamily="50" charset="-128"/>
              <a:ea typeface="ＭＳ Ｐゴシック" panose="020B0600070205080204" pitchFamily="50" charset="-128"/>
              <a:cs typeface="メイリオ"/>
            </a:endParaRPr>
          </a:p>
          <a:p>
            <a:pPr marR="5080" indent="-457200">
              <a:spcBef>
                <a:spcPts val="600"/>
              </a:spcBef>
              <a:buFont typeface="Wingdings" panose="05000000000000000000" pitchFamily="2" charset="2"/>
              <a:buChar char="l"/>
            </a:pPr>
            <a:r>
              <a:rPr lang="ja-JP" altLang="en-US" sz="1900" spc="-20" dirty="0">
                <a:latin typeface="ＭＳ Ｐゴシック" panose="020B0600070205080204" pitchFamily="50" charset="-128"/>
                <a:ea typeface="ＭＳ Ｐゴシック" panose="020B0600070205080204" pitchFamily="50" charset="-128"/>
                <a:cs typeface="メイリオ"/>
              </a:rPr>
              <a:t>生あくび</a:t>
            </a:r>
            <a:endParaRPr lang="en-US" altLang="ja-JP" sz="1900" spc="-20" dirty="0">
              <a:latin typeface="ＭＳ Ｐゴシック" panose="020B0600070205080204" pitchFamily="50" charset="-128"/>
              <a:ea typeface="ＭＳ Ｐゴシック" panose="020B0600070205080204" pitchFamily="50" charset="-128"/>
              <a:cs typeface="メイリオ"/>
            </a:endParaRPr>
          </a:p>
          <a:p>
            <a:pPr marR="5080" indent="-457200">
              <a:spcBef>
                <a:spcPts val="600"/>
              </a:spcBef>
              <a:buFont typeface="Wingdings" panose="05000000000000000000" pitchFamily="2" charset="2"/>
              <a:buChar char="l"/>
            </a:pPr>
            <a:r>
              <a:rPr lang="ja-JP" altLang="en-US" sz="1900" spc="-20" dirty="0">
                <a:latin typeface="ＭＳ Ｐゴシック" panose="020B0600070205080204" pitchFamily="50" charset="-128"/>
                <a:ea typeface="ＭＳ Ｐゴシック" panose="020B0600070205080204" pitchFamily="50" charset="-128"/>
                <a:cs typeface="メイリオ"/>
              </a:rPr>
              <a:t>筋肉痛・筋肉のつり</a:t>
            </a:r>
            <a:endParaRPr lang="en-US" sz="1900" spc="-20" dirty="0">
              <a:latin typeface="ＭＳ Ｐゴシック" panose="020B0600070205080204" pitchFamily="50" charset="-128"/>
              <a:ea typeface="ＭＳ Ｐゴシック" panose="020B0600070205080204" pitchFamily="50" charset="-128"/>
              <a:cs typeface="メイリオ"/>
            </a:endParaRPr>
          </a:p>
          <a:p>
            <a:pPr marR="5080" indent="-457200">
              <a:spcBef>
                <a:spcPts val="600"/>
              </a:spcBef>
              <a:buFont typeface="Wingdings" panose="05000000000000000000" pitchFamily="2" charset="2"/>
              <a:buChar char="l"/>
            </a:pPr>
            <a:r>
              <a:rPr lang="ja-JP" altLang="en-US" sz="1900" dirty="0">
                <a:latin typeface="ＭＳ Ｐゴシック" panose="020B0600070205080204" pitchFamily="50" charset="-128"/>
                <a:ea typeface="ＭＳ Ｐゴシック" panose="020B0600070205080204" pitchFamily="50" charset="-128"/>
                <a:cs typeface="メイリオ"/>
              </a:rPr>
              <a:t>大量の汗</a:t>
            </a:r>
            <a:endParaRPr sz="1900" dirty="0">
              <a:latin typeface="ＭＳ Ｐゴシック" panose="020B0600070205080204" pitchFamily="50" charset="-128"/>
              <a:ea typeface="ＭＳ Ｐゴシック" panose="020B0600070205080204" pitchFamily="50" charset="-128"/>
              <a:cs typeface="メイリオ"/>
            </a:endParaRPr>
          </a:p>
        </p:txBody>
      </p:sp>
      <p:sp>
        <p:nvSpPr>
          <p:cNvPr id="7" name="object 7"/>
          <p:cNvSpPr txBox="1"/>
          <p:nvPr/>
        </p:nvSpPr>
        <p:spPr>
          <a:xfrm>
            <a:off x="4296104" y="4741108"/>
            <a:ext cx="2101192" cy="1031051"/>
          </a:xfrm>
          <a:prstGeom prst="rect">
            <a:avLst/>
          </a:prstGeom>
        </p:spPr>
        <p:txBody>
          <a:bodyPr vert="horz" wrap="square" lIns="0" tIns="0" rIns="0" bIns="0" rtlCol="0">
            <a:spAutoFit/>
          </a:bodyPr>
          <a:lstStyle/>
          <a:p>
            <a:pPr indent="-457200">
              <a:spcBef>
                <a:spcPts val="600"/>
              </a:spcBef>
              <a:buFont typeface="Wingdings" panose="05000000000000000000" pitchFamily="2" charset="2"/>
              <a:buChar char="l"/>
            </a:pPr>
            <a:r>
              <a:rPr sz="1900" spc="-20" dirty="0" err="1">
                <a:latin typeface="ＭＳ Ｐゴシック" panose="020B0600070205080204" pitchFamily="50" charset="-128"/>
                <a:ea typeface="ＭＳ Ｐゴシック" panose="020B0600070205080204" pitchFamily="50" charset="-128"/>
                <a:cs typeface="メイリオ"/>
              </a:rPr>
              <a:t>頭痛</a:t>
            </a:r>
            <a:endParaRPr lang="en-US" sz="1900" spc="-20" dirty="0">
              <a:latin typeface="ＭＳ Ｐゴシック" panose="020B0600070205080204" pitchFamily="50" charset="-128"/>
              <a:ea typeface="ＭＳ Ｐゴシック" panose="020B0600070205080204" pitchFamily="50" charset="-128"/>
              <a:cs typeface="メイリオ"/>
            </a:endParaRPr>
          </a:p>
          <a:p>
            <a:pPr indent="-457200">
              <a:spcBef>
                <a:spcPts val="600"/>
              </a:spcBef>
              <a:buFont typeface="Wingdings" panose="05000000000000000000" pitchFamily="2" charset="2"/>
              <a:buChar char="l"/>
            </a:pPr>
            <a:r>
              <a:rPr sz="1900" spc="-20" dirty="0" err="1">
                <a:latin typeface="ＭＳ Ｐゴシック" panose="020B0600070205080204" pitchFamily="50" charset="-128"/>
                <a:ea typeface="ＭＳ Ｐゴシック" panose="020B0600070205080204" pitchFamily="50" charset="-128"/>
                <a:cs typeface="メイリオ"/>
              </a:rPr>
              <a:t>嘔吐</a:t>
            </a:r>
            <a:endParaRPr lang="en-US" sz="1900" spc="-20" dirty="0">
              <a:latin typeface="ＭＳ Ｐゴシック" panose="020B0600070205080204" pitchFamily="50" charset="-128"/>
              <a:ea typeface="ＭＳ Ｐゴシック" panose="020B0600070205080204" pitchFamily="50" charset="-128"/>
              <a:cs typeface="メイリオ"/>
            </a:endParaRPr>
          </a:p>
          <a:p>
            <a:pPr indent="-457200">
              <a:spcBef>
                <a:spcPts val="600"/>
              </a:spcBef>
              <a:buFont typeface="Wingdings" panose="05000000000000000000" pitchFamily="2" charset="2"/>
              <a:buChar char="l"/>
            </a:pPr>
            <a:r>
              <a:rPr lang="ja-JP" altLang="en-US" sz="1900" spc="-20" dirty="0">
                <a:latin typeface="ＭＳ Ｐゴシック" panose="020B0600070205080204" pitchFamily="50" charset="-128"/>
                <a:ea typeface="ＭＳ Ｐゴシック" panose="020B0600070205080204" pitchFamily="50" charset="-128"/>
                <a:cs typeface="メイリオ"/>
              </a:rPr>
              <a:t>力が入らない</a:t>
            </a:r>
            <a:endParaRPr sz="1900" dirty="0">
              <a:latin typeface="ＭＳ Ｐゴシック" panose="020B0600070205080204" pitchFamily="50" charset="-128"/>
              <a:ea typeface="ＭＳ Ｐゴシック" panose="020B0600070205080204" pitchFamily="50" charset="-128"/>
              <a:cs typeface="メイリオ"/>
            </a:endParaRPr>
          </a:p>
        </p:txBody>
      </p:sp>
      <p:sp>
        <p:nvSpPr>
          <p:cNvPr id="8" name="object 8"/>
          <p:cNvSpPr txBox="1"/>
          <p:nvPr/>
        </p:nvSpPr>
        <p:spPr>
          <a:xfrm>
            <a:off x="7175500" y="4768850"/>
            <a:ext cx="3096391" cy="2139047"/>
          </a:xfrm>
          <a:prstGeom prst="rect">
            <a:avLst/>
          </a:prstGeom>
        </p:spPr>
        <p:txBody>
          <a:bodyPr vert="horz" wrap="square" lIns="0" tIns="0" rIns="0" bIns="0" rtlCol="0">
            <a:spAutoFit/>
          </a:bodyPr>
          <a:lstStyle/>
          <a:p>
            <a:pPr marR="5080" indent="-457200">
              <a:spcBef>
                <a:spcPts val="600"/>
              </a:spcBef>
              <a:buFont typeface="Wingdings" panose="05000000000000000000" pitchFamily="2" charset="2"/>
              <a:buChar char="l"/>
            </a:pPr>
            <a:r>
              <a:rPr sz="1900" spc="-20" dirty="0" err="1">
                <a:latin typeface="ＭＳ Ｐゴシック" panose="020B0600070205080204" pitchFamily="50" charset="-128"/>
                <a:ea typeface="ＭＳ Ｐゴシック" panose="020B0600070205080204" pitchFamily="50" charset="-128"/>
                <a:cs typeface="メイリオ"/>
              </a:rPr>
              <a:t>意識が</a:t>
            </a:r>
            <a:r>
              <a:rPr lang="ja-JP" altLang="en-US" sz="1900" spc="-20" dirty="0">
                <a:latin typeface="ＭＳ Ｐゴシック" panose="020B0600070205080204" pitchFamily="50" charset="-128"/>
                <a:ea typeface="ＭＳ Ｐゴシック" panose="020B0600070205080204" pitchFamily="50" charset="-128"/>
                <a:cs typeface="メイリオ"/>
              </a:rPr>
              <a:t>もうろうとなる</a:t>
            </a:r>
            <a:endParaRPr lang="en-US" altLang="ja-JP" sz="1900" spc="-20" dirty="0">
              <a:latin typeface="ＭＳ Ｐゴシック" panose="020B0600070205080204" pitchFamily="50" charset="-128"/>
              <a:ea typeface="ＭＳ Ｐゴシック" panose="020B0600070205080204" pitchFamily="50" charset="-128"/>
              <a:cs typeface="メイリオ"/>
            </a:endParaRPr>
          </a:p>
          <a:p>
            <a:pPr marR="5080" indent="-457200">
              <a:spcBef>
                <a:spcPts val="600"/>
              </a:spcBef>
              <a:buFont typeface="Wingdings" panose="05000000000000000000" pitchFamily="2" charset="2"/>
              <a:buChar char="l"/>
            </a:pPr>
            <a:r>
              <a:rPr lang="ja-JP" altLang="en-US" sz="1900" spc="-20" dirty="0">
                <a:latin typeface="ＭＳ Ｐゴシック" panose="020B0600070205080204" pitchFamily="50" charset="-128"/>
                <a:ea typeface="ＭＳ Ｐゴシック" panose="020B0600070205080204" pitchFamily="50" charset="-128"/>
                <a:cs typeface="メイリオ"/>
              </a:rPr>
              <a:t>意識が</a:t>
            </a:r>
            <a:r>
              <a:rPr sz="1900" spc="-20" dirty="0" err="1">
                <a:latin typeface="ＭＳ Ｐゴシック" panose="020B0600070205080204" pitchFamily="50" charset="-128"/>
                <a:ea typeface="ＭＳ Ｐゴシック" panose="020B0600070205080204" pitchFamily="50" charset="-128"/>
                <a:cs typeface="メイリオ"/>
              </a:rPr>
              <a:t>なくなる</a:t>
            </a:r>
            <a:endParaRPr lang="en-US" sz="1900" spc="-20" dirty="0">
              <a:latin typeface="ＭＳ Ｐゴシック" panose="020B0600070205080204" pitchFamily="50" charset="-128"/>
              <a:ea typeface="ＭＳ Ｐゴシック" panose="020B0600070205080204" pitchFamily="50" charset="-128"/>
              <a:cs typeface="メイリオ"/>
            </a:endParaRPr>
          </a:p>
          <a:p>
            <a:pPr marR="5080" indent="-457200">
              <a:spcBef>
                <a:spcPts val="600"/>
              </a:spcBef>
              <a:buFont typeface="Wingdings" panose="05000000000000000000" pitchFamily="2" charset="2"/>
              <a:buChar char="l"/>
            </a:pPr>
            <a:r>
              <a:rPr sz="1900" spc="-20" dirty="0" err="1">
                <a:latin typeface="ＭＳ Ｐゴシック" panose="020B0600070205080204" pitchFamily="50" charset="-128"/>
                <a:ea typeface="ＭＳ Ｐゴシック" panose="020B0600070205080204" pitchFamily="50" charset="-128"/>
                <a:cs typeface="メイリオ"/>
              </a:rPr>
              <a:t>けいれん</a:t>
            </a:r>
            <a:endParaRPr lang="en-US" sz="1900" spc="-20" dirty="0">
              <a:latin typeface="ＭＳ Ｐゴシック" panose="020B0600070205080204" pitchFamily="50" charset="-128"/>
              <a:ea typeface="ＭＳ Ｐゴシック" panose="020B0600070205080204" pitchFamily="50" charset="-128"/>
              <a:cs typeface="メイリオ"/>
            </a:endParaRPr>
          </a:p>
          <a:p>
            <a:pPr marR="5080" indent="-457200">
              <a:spcBef>
                <a:spcPts val="600"/>
              </a:spcBef>
              <a:buFont typeface="Wingdings" panose="05000000000000000000" pitchFamily="2" charset="2"/>
              <a:buChar char="l"/>
            </a:pPr>
            <a:r>
              <a:rPr lang="ja-JP" altLang="en-US" sz="1900" dirty="0">
                <a:latin typeface="ＭＳ Ｐゴシック" panose="020B0600070205080204" pitchFamily="50" charset="-128"/>
                <a:ea typeface="ＭＳ Ｐゴシック" panose="020B0600070205080204" pitchFamily="50" charset="-128"/>
                <a:cs typeface="メイリオ"/>
              </a:rPr>
              <a:t>返事がおかしい</a:t>
            </a:r>
          </a:p>
          <a:p>
            <a:pPr marR="5080" indent="-457200">
              <a:spcBef>
                <a:spcPts val="600"/>
              </a:spcBef>
              <a:buFont typeface="Wingdings" panose="05000000000000000000" pitchFamily="2" charset="2"/>
              <a:buChar char="l"/>
            </a:pPr>
            <a:r>
              <a:rPr lang="ja-JP" altLang="en-US" sz="1900" dirty="0">
                <a:latin typeface="ＭＳ Ｐゴシック" panose="020B0600070205080204" pitchFamily="50" charset="-128"/>
                <a:ea typeface="ＭＳ Ｐゴシック" panose="020B0600070205080204" pitchFamily="50" charset="-128"/>
                <a:cs typeface="メイリオ"/>
              </a:rPr>
              <a:t>ぼーっとしている</a:t>
            </a:r>
          </a:p>
          <a:p>
            <a:pPr marR="5080" indent="-457200">
              <a:spcBef>
                <a:spcPts val="600"/>
              </a:spcBef>
              <a:buFont typeface="Wingdings" panose="05000000000000000000" pitchFamily="2" charset="2"/>
              <a:buChar char="l"/>
            </a:pPr>
            <a:r>
              <a:rPr lang="ja-JP" altLang="en-US" sz="1900" dirty="0">
                <a:latin typeface="ＭＳ Ｐゴシック" panose="020B0600070205080204" pitchFamily="50" charset="-128"/>
                <a:ea typeface="ＭＳ Ｐゴシック" panose="020B0600070205080204" pitchFamily="50" charset="-128"/>
                <a:cs typeface="メイリオ"/>
              </a:rPr>
              <a:t>普段と様子がおかしい</a:t>
            </a:r>
            <a:endParaRPr sz="1900" dirty="0">
              <a:latin typeface="ＭＳ Ｐゴシック" panose="020B0600070205080204" pitchFamily="50" charset="-128"/>
              <a:ea typeface="ＭＳ Ｐゴシック" panose="020B0600070205080204" pitchFamily="50" charset="-128"/>
              <a:cs typeface="メイリオ"/>
            </a:endParaRPr>
          </a:p>
        </p:txBody>
      </p:sp>
      <p:sp>
        <p:nvSpPr>
          <p:cNvPr id="10" name="テキスト ボックス 9">
            <a:extLst>
              <a:ext uri="{FF2B5EF4-FFF2-40B4-BE49-F238E27FC236}">
                <a16:creationId xmlns:a16="http://schemas.microsoft.com/office/drawing/2014/main" id="{5C689146-2575-2203-8A4C-861BD69685C7}"/>
              </a:ext>
            </a:extLst>
          </p:cNvPr>
          <p:cNvSpPr txBox="1"/>
          <p:nvPr/>
        </p:nvSpPr>
        <p:spPr>
          <a:xfrm>
            <a:off x="1155700" y="1949450"/>
            <a:ext cx="1326293" cy="954107"/>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2800" b="0" dirty="0">
                <a:solidFill>
                  <a:schemeClr val="tx1"/>
                </a:solidFill>
                <a:latin typeface="ＭＳ Ｐゴシック" panose="020B0600070205080204" pitchFamily="50" charset="-128"/>
                <a:ea typeface="ＭＳ Ｐゴシック" panose="020B0600070205080204" pitchFamily="50" charset="-128"/>
                <a:cs typeface="Yu Gothic UI"/>
              </a:rPr>
              <a:t>歩ける</a:t>
            </a:r>
            <a:endParaRPr lang="en-US" altLang="ja-JP" sz="2800" b="0" dirty="0">
              <a:solidFill>
                <a:schemeClr val="tx1"/>
              </a:solidFill>
              <a:latin typeface="ＭＳ Ｐゴシック" panose="020B0600070205080204" pitchFamily="50" charset="-128"/>
              <a:ea typeface="ＭＳ Ｐゴシック" panose="020B0600070205080204" pitchFamily="50" charset="-128"/>
              <a:cs typeface="Yu Gothic UI"/>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2800" b="0" dirty="0">
                <a:solidFill>
                  <a:schemeClr val="tx1"/>
                </a:solidFill>
                <a:latin typeface="ＭＳ Ｐゴシック" panose="020B0600070205080204" pitchFamily="50" charset="-128"/>
                <a:ea typeface="ＭＳ Ｐゴシック" panose="020B0600070205080204" pitchFamily="50" charset="-128"/>
                <a:cs typeface="Yu Gothic UI"/>
              </a:rPr>
              <a:t>分かる</a:t>
            </a:r>
            <a:endParaRPr lang="ja-JP" altLang="en-US" sz="2800" dirty="0">
              <a:latin typeface="ＭＳ Ｐゴシック" panose="020B0600070205080204" pitchFamily="50" charset="-128"/>
              <a:ea typeface="ＭＳ Ｐゴシック" panose="020B0600070205080204" pitchFamily="50" charset="-128"/>
            </a:endParaRPr>
          </a:p>
        </p:txBody>
      </p:sp>
      <p:sp>
        <p:nvSpPr>
          <p:cNvPr id="12" name="テキスト ボックス 11">
            <a:extLst>
              <a:ext uri="{FF2B5EF4-FFF2-40B4-BE49-F238E27FC236}">
                <a16:creationId xmlns:a16="http://schemas.microsoft.com/office/drawing/2014/main" id="{35892B8C-E431-A259-9289-182E6D1F4F54}"/>
              </a:ext>
            </a:extLst>
          </p:cNvPr>
          <p:cNvSpPr txBox="1"/>
          <p:nvPr/>
        </p:nvSpPr>
        <p:spPr>
          <a:xfrm>
            <a:off x="4089804" y="1949450"/>
            <a:ext cx="1605389" cy="954107"/>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2800" b="0" dirty="0">
                <a:solidFill>
                  <a:schemeClr val="tx1"/>
                </a:solidFill>
                <a:latin typeface="ＭＳ Ｐゴシック" panose="020B0600070205080204" pitchFamily="50" charset="-128"/>
                <a:ea typeface="ＭＳ Ｐゴシック" panose="020B0600070205080204" pitchFamily="50" charset="-128"/>
                <a:cs typeface="Yu Gothic UI"/>
              </a:rPr>
              <a:t>歩けない</a:t>
            </a:r>
            <a:endParaRPr lang="en-US" altLang="ja-JP" sz="2800" b="0" dirty="0">
              <a:solidFill>
                <a:schemeClr val="tx1"/>
              </a:solidFill>
              <a:latin typeface="ＭＳ Ｐゴシック" panose="020B0600070205080204" pitchFamily="50" charset="-128"/>
              <a:ea typeface="ＭＳ Ｐゴシック" panose="020B0600070205080204" pitchFamily="50" charset="-128"/>
              <a:cs typeface="Yu Gothic UI"/>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2800" b="0" dirty="0">
                <a:solidFill>
                  <a:schemeClr val="tx1"/>
                </a:solidFill>
                <a:latin typeface="ＭＳ Ｐゴシック" panose="020B0600070205080204" pitchFamily="50" charset="-128"/>
                <a:ea typeface="ＭＳ Ｐゴシック" panose="020B0600070205080204" pitchFamily="50" charset="-128"/>
                <a:cs typeface="Yu Gothic UI"/>
              </a:rPr>
              <a:t>分かる</a:t>
            </a:r>
            <a:endParaRPr kumimoji="1" lang="ja-JP" altLang="en-US" sz="2800" b="0" dirty="0">
              <a:solidFill>
                <a:schemeClr val="tx1"/>
              </a:solidFill>
              <a:latin typeface="ＭＳ Ｐゴシック" panose="020B0600070205080204" pitchFamily="50" charset="-128"/>
              <a:ea typeface="ＭＳ Ｐゴシック" panose="020B0600070205080204" pitchFamily="50" charset="-128"/>
            </a:endParaRPr>
          </a:p>
        </p:txBody>
      </p:sp>
      <p:sp>
        <p:nvSpPr>
          <p:cNvPr id="14" name="テキスト ボックス 13">
            <a:extLst>
              <a:ext uri="{FF2B5EF4-FFF2-40B4-BE49-F238E27FC236}">
                <a16:creationId xmlns:a16="http://schemas.microsoft.com/office/drawing/2014/main" id="{F9AB83F9-2687-C10D-9BA3-D3FCFC3CB2B3}"/>
              </a:ext>
            </a:extLst>
          </p:cNvPr>
          <p:cNvSpPr txBox="1"/>
          <p:nvPr/>
        </p:nvSpPr>
        <p:spPr>
          <a:xfrm>
            <a:off x="7190175" y="1949450"/>
            <a:ext cx="1972081" cy="954107"/>
          </a:xfrm>
          <a:prstGeom prst="rect">
            <a:avLst/>
          </a:prstGeom>
          <a:noFill/>
        </p:spPr>
        <p:txBody>
          <a:bodyPr wrap="square">
            <a:spAutoFit/>
          </a:bodyPr>
          <a:lstStyle/>
          <a:p>
            <a:pPr algn="l"/>
            <a:r>
              <a:rPr kumimoji="1" lang="ja-JP" altLang="en-US" sz="2800" dirty="0">
                <a:solidFill>
                  <a:schemeClr val="tx1"/>
                </a:solidFill>
                <a:latin typeface="ＭＳ Ｐゴシック" panose="020B0600070205080204" pitchFamily="50" charset="-128"/>
                <a:ea typeface="ＭＳ Ｐゴシック" panose="020B0600070205080204" pitchFamily="50" charset="-128"/>
              </a:rPr>
              <a:t>歩けない</a:t>
            </a:r>
            <a:endParaRPr kumimoji="1" lang="en-US" altLang="ja-JP" sz="2800" dirty="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2800" dirty="0">
                <a:solidFill>
                  <a:schemeClr val="tx1"/>
                </a:solidFill>
                <a:latin typeface="ＭＳ Ｐゴシック" panose="020B0600070205080204" pitchFamily="50" charset="-128"/>
                <a:ea typeface="ＭＳ Ｐゴシック" panose="020B0600070205080204" pitchFamily="50" charset="-128"/>
              </a:rPr>
              <a:t>分からない</a:t>
            </a:r>
          </a:p>
        </p:txBody>
      </p:sp>
      <p:sp>
        <p:nvSpPr>
          <p:cNvPr id="15" name="object 7">
            <a:extLst>
              <a:ext uri="{FF2B5EF4-FFF2-40B4-BE49-F238E27FC236}">
                <a16:creationId xmlns:a16="http://schemas.microsoft.com/office/drawing/2014/main" id="{04978517-4AA3-E92D-4A82-6632B7C41380}"/>
              </a:ext>
            </a:extLst>
          </p:cNvPr>
          <p:cNvSpPr/>
          <p:nvPr/>
        </p:nvSpPr>
        <p:spPr>
          <a:xfrm>
            <a:off x="9156700" y="1960444"/>
            <a:ext cx="729995" cy="987552"/>
          </a:xfrm>
          <a:prstGeom prst="rect">
            <a:avLst/>
          </a:prstGeom>
          <a:blipFill>
            <a:blip r:embed="rId3" cstate="print"/>
            <a:stretch>
              <a:fillRect/>
            </a:stretch>
          </a:blipFill>
        </p:spPr>
        <p:txBody>
          <a:bodyPr wrap="square" lIns="0" tIns="0" rIns="0" bIns="0" rtlCol="0"/>
          <a:lstStyle/>
          <a:p>
            <a:endParaRPr dirty="0"/>
          </a:p>
        </p:txBody>
      </p:sp>
      <p:sp>
        <p:nvSpPr>
          <p:cNvPr id="16" name="object 8">
            <a:extLst>
              <a:ext uri="{FF2B5EF4-FFF2-40B4-BE49-F238E27FC236}">
                <a16:creationId xmlns:a16="http://schemas.microsoft.com/office/drawing/2014/main" id="{1360221C-1D3C-57F7-D77E-1D52A4B06B0B}"/>
              </a:ext>
            </a:extLst>
          </p:cNvPr>
          <p:cNvSpPr/>
          <p:nvPr/>
        </p:nvSpPr>
        <p:spPr>
          <a:xfrm>
            <a:off x="2865628" y="1973145"/>
            <a:ext cx="728472" cy="987551"/>
          </a:xfrm>
          <a:prstGeom prst="rect">
            <a:avLst/>
          </a:prstGeom>
          <a:blipFill>
            <a:blip r:embed="rId4" cstate="print"/>
            <a:stretch>
              <a:fillRect/>
            </a:stretch>
          </a:blipFill>
        </p:spPr>
        <p:txBody>
          <a:bodyPr wrap="square" lIns="0" tIns="0" rIns="0" bIns="0" rtlCol="0"/>
          <a:lstStyle/>
          <a:p>
            <a:endParaRPr sz="2800" dirty="0">
              <a:latin typeface="ＭＳ Ｐゴシック" panose="020B0600070205080204" pitchFamily="50" charset="-128"/>
              <a:ea typeface="ＭＳ Ｐゴシック" panose="020B0600070205080204" pitchFamily="50" charset="-128"/>
            </a:endParaRPr>
          </a:p>
        </p:txBody>
      </p:sp>
      <p:sp>
        <p:nvSpPr>
          <p:cNvPr id="17" name="object 9">
            <a:extLst>
              <a:ext uri="{FF2B5EF4-FFF2-40B4-BE49-F238E27FC236}">
                <a16:creationId xmlns:a16="http://schemas.microsoft.com/office/drawing/2014/main" id="{94385C45-4069-4778-16C2-5DF2B913E00F}"/>
              </a:ext>
            </a:extLst>
          </p:cNvPr>
          <p:cNvSpPr/>
          <p:nvPr/>
        </p:nvSpPr>
        <p:spPr>
          <a:xfrm>
            <a:off x="5750560" y="2024452"/>
            <a:ext cx="891540" cy="923544"/>
          </a:xfrm>
          <a:prstGeom prst="rect">
            <a:avLst/>
          </a:prstGeom>
          <a:blipFill>
            <a:blip r:embed="rId5" cstate="print"/>
            <a:stretch>
              <a:fillRect/>
            </a:stretch>
          </a:blipFill>
        </p:spPr>
        <p:txBody>
          <a:bodyPr wrap="square" lIns="0" tIns="0" rIns="0" bIns="0" rtlCol="0"/>
          <a:lstStyle/>
          <a:p>
            <a:endParaRPr sz="2800" dirty="0">
              <a:latin typeface="ＭＳ Ｐゴシック" panose="020B0600070205080204" pitchFamily="50" charset="-128"/>
              <a:ea typeface="ＭＳ Ｐゴシック" panose="020B0600070205080204" pitchFamily="50"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3718107" y="5791658"/>
            <a:ext cx="3144269" cy="788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 name="角丸四角形 4"/>
          <p:cNvSpPr/>
          <p:nvPr/>
        </p:nvSpPr>
        <p:spPr>
          <a:xfrm>
            <a:off x="442043" y="765929"/>
            <a:ext cx="5901450" cy="593951"/>
          </a:xfrm>
          <a:prstGeom prst="rect">
            <a:avLst/>
          </a:prstGeom>
          <a:solidFill>
            <a:schemeClr val="accent6">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67169" tIns="67169" rIns="67169" bIns="67169" numCol="1" spcCol="1270" anchor="ctr" anchorCtr="0">
            <a:noAutofit/>
          </a:bodyPr>
          <a:lstStyle/>
          <a:p>
            <a:pPr algn="ctr" defTabSz="783671">
              <a:lnSpc>
                <a:spcPct val="90000"/>
              </a:lnSpc>
              <a:spcBef>
                <a:spcPct val="0"/>
              </a:spcBef>
              <a:spcAft>
                <a:spcPct val="35000"/>
              </a:spcAft>
            </a:pPr>
            <a:r>
              <a:rPr lang="ja-JP" altLang="en-US" sz="3085" b="1" dirty="0">
                <a:solidFill>
                  <a:schemeClr val="tx1"/>
                </a:solidFill>
                <a:latin typeface="+mn-ea"/>
              </a:rPr>
              <a:t>熱中症を疑う症状がある</a:t>
            </a:r>
          </a:p>
        </p:txBody>
      </p:sp>
      <p:grpSp>
        <p:nvGrpSpPr>
          <p:cNvPr id="64" name="グループ化 63"/>
          <p:cNvGrpSpPr/>
          <p:nvPr/>
        </p:nvGrpSpPr>
        <p:grpSpPr>
          <a:xfrm>
            <a:off x="1753184" y="1383968"/>
            <a:ext cx="806719" cy="307100"/>
            <a:chOff x="1729226" y="691193"/>
            <a:chExt cx="732148" cy="176795"/>
          </a:xfrm>
          <a:solidFill>
            <a:schemeClr val="accent2"/>
          </a:solidFill>
        </p:grpSpPr>
        <p:sp>
          <p:nvSpPr>
            <p:cNvPr id="116" name="右矢印 115"/>
            <p:cNvSpPr/>
            <p:nvPr/>
          </p:nvSpPr>
          <p:spPr>
            <a:xfrm rot="5400000">
              <a:off x="2006902" y="413517"/>
              <a:ext cx="176795" cy="732148"/>
            </a:xfrm>
            <a:prstGeom prst="rightArrow">
              <a:avLst>
                <a:gd name="adj1" fmla="val 60000"/>
                <a:gd name="adj2" fmla="val 50000"/>
              </a:avLst>
            </a:prstGeom>
            <a:grpFill/>
            <a:ln>
              <a:solidFill>
                <a:schemeClr val="tx1"/>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a:lstStyle/>
            <a:p>
              <a:endParaRPr lang="ja-JP" altLang="en-US"/>
            </a:p>
          </p:txBody>
        </p:sp>
        <p:sp>
          <p:nvSpPr>
            <p:cNvPr id="117" name="右矢印 6"/>
            <p:cNvSpPr/>
            <p:nvPr/>
          </p:nvSpPr>
          <p:spPr>
            <a:xfrm>
              <a:off x="1875656" y="691193"/>
              <a:ext cx="439288" cy="1237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391836">
                <a:lnSpc>
                  <a:spcPct val="90000"/>
                </a:lnSpc>
                <a:spcBef>
                  <a:spcPct val="0"/>
                </a:spcBef>
                <a:spcAft>
                  <a:spcPct val="35000"/>
                </a:spcAft>
              </a:pPr>
              <a:endParaRPr lang="ja-JP" altLang="en-US" sz="882" b="1" dirty="0">
                <a:solidFill>
                  <a:schemeClr val="tx1"/>
                </a:solidFill>
                <a:latin typeface="+mn-ea"/>
              </a:endParaRPr>
            </a:p>
          </p:txBody>
        </p:sp>
      </p:grpSp>
      <p:grpSp>
        <p:nvGrpSpPr>
          <p:cNvPr id="65" name="グループ化 64"/>
          <p:cNvGrpSpPr/>
          <p:nvPr/>
        </p:nvGrpSpPr>
        <p:grpSpPr>
          <a:xfrm>
            <a:off x="767964" y="1717067"/>
            <a:ext cx="2776316" cy="530775"/>
            <a:chOff x="835458" y="951383"/>
            <a:chExt cx="2519682" cy="481712"/>
          </a:xfrm>
        </p:grpSpPr>
        <p:sp>
          <p:nvSpPr>
            <p:cNvPr id="114" name="角丸四角形 113"/>
            <p:cNvSpPr/>
            <p:nvPr/>
          </p:nvSpPr>
          <p:spPr>
            <a:xfrm>
              <a:off x="835458" y="951383"/>
              <a:ext cx="2519682" cy="481712"/>
            </a:xfrm>
            <a:prstGeom prst="roundRect">
              <a:avLst>
                <a:gd name="adj" fmla="val 10000"/>
              </a:avLst>
            </a:prstGeom>
            <a:no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ja-JP" altLang="en-US"/>
            </a:p>
          </p:txBody>
        </p:sp>
        <p:sp>
          <p:nvSpPr>
            <p:cNvPr id="115" name="角丸四角形 8"/>
            <p:cNvSpPr/>
            <p:nvPr/>
          </p:nvSpPr>
          <p:spPr>
            <a:xfrm>
              <a:off x="849567" y="965492"/>
              <a:ext cx="2491464" cy="4534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7169" tIns="67169" rIns="67169" bIns="67169" numCol="1" spcCol="1270" anchor="ctr" anchorCtr="0">
              <a:noAutofit/>
            </a:bodyPr>
            <a:lstStyle/>
            <a:p>
              <a:pPr algn="ctr" defTabSz="783671">
                <a:lnSpc>
                  <a:spcPct val="90000"/>
                </a:lnSpc>
                <a:spcBef>
                  <a:spcPct val="0"/>
                </a:spcBef>
                <a:spcAft>
                  <a:spcPct val="35000"/>
                </a:spcAft>
              </a:pPr>
              <a:r>
                <a:rPr lang="ja-JP" altLang="en-US" sz="1763" b="1" dirty="0">
                  <a:solidFill>
                    <a:schemeClr val="tx1"/>
                  </a:solidFill>
                  <a:latin typeface="+mn-ea"/>
                </a:rPr>
                <a:t>意識の確認</a:t>
              </a:r>
            </a:p>
          </p:txBody>
        </p:sp>
      </p:grpSp>
      <p:grpSp>
        <p:nvGrpSpPr>
          <p:cNvPr id="66" name="グループ化 65"/>
          <p:cNvGrpSpPr/>
          <p:nvPr/>
        </p:nvGrpSpPr>
        <p:grpSpPr>
          <a:xfrm>
            <a:off x="1753184" y="2344937"/>
            <a:ext cx="806719" cy="883088"/>
            <a:chOff x="1729225" y="1588009"/>
            <a:chExt cx="732148" cy="373202"/>
          </a:xfrm>
          <a:solidFill>
            <a:schemeClr val="accent2"/>
          </a:solidFill>
        </p:grpSpPr>
        <p:sp>
          <p:nvSpPr>
            <p:cNvPr id="112" name="右矢印 111"/>
            <p:cNvSpPr/>
            <p:nvPr/>
          </p:nvSpPr>
          <p:spPr>
            <a:xfrm rot="5400000">
              <a:off x="1908698" y="1408536"/>
              <a:ext cx="373202" cy="732148"/>
            </a:xfrm>
            <a:prstGeom prst="rightArrow">
              <a:avLst>
                <a:gd name="adj1" fmla="val 60000"/>
                <a:gd name="adj2" fmla="val 50000"/>
              </a:avLst>
            </a:prstGeom>
            <a:grpFill/>
            <a:ln>
              <a:solidFill>
                <a:schemeClr val="tx1"/>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a:lstStyle/>
            <a:p>
              <a:endParaRPr lang="ja-JP" altLang="en-US"/>
            </a:p>
          </p:txBody>
        </p:sp>
        <p:sp>
          <p:nvSpPr>
            <p:cNvPr id="113" name="右矢印 10"/>
            <p:cNvSpPr/>
            <p:nvPr/>
          </p:nvSpPr>
          <p:spPr>
            <a:xfrm>
              <a:off x="1875656" y="1588009"/>
              <a:ext cx="439288" cy="26124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36733">
                <a:lnSpc>
                  <a:spcPct val="90000"/>
                </a:lnSpc>
                <a:spcBef>
                  <a:spcPct val="0"/>
                </a:spcBef>
                <a:spcAft>
                  <a:spcPct val="35000"/>
                </a:spcAft>
              </a:pPr>
              <a:endParaRPr lang="ja-JP" altLang="en-US" sz="1432" b="1" dirty="0">
                <a:solidFill>
                  <a:schemeClr val="tx1"/>
                </a:solidFill>
                <a:latin typeface="+mn-ea"/>
              </a:endParaRPr>
            </a:p>
          </p:txBody>
        </p:sp>
      </p:grpSp>
      <p:sp>
        <p:nvSpPr>
          <p:cNvPr id="110" name="角丸四角形 109"/>
          <p:cNvSpPr/>
          <p:nvPr/>
        </p:nvSpPr>
        <p:spPr>
          <a:xfrm>
            <a:off x="524665" y="3238556"/>
            <a:ext cx="3240000" cy="704020"/>
          </a:xfrm>
          <a:prstGeom prst="roundRect">
            <a:avLst>
              <a:gd name="adj" fmla="val 10000"/>
            </a:avLst>
          </a:prstGeom>
          <a:solidFill>
            <a:schemeClr val="tx2">
              <a:lumMod val="20000"/>
              <a:lumOff val="80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algn="ctr" defTabSz="783671">
              <a:lnSpc>
                <a:spcPct val="90000"/>
              </a:lnSpc>
              <a:spcBef>
                <a:spcPct val="0"/>
              </a:spcBef>
              <a:spcAft>
                <a:spcPct val="35000"/>
              </a:spcAft>
            </a:pPr>
            <a:r>
              <a:rPr lang="ja-JP" altLang="en-US" sz="1800" b="1" dirty="0">
                <a:solidFill>
                  <a:schemeClr val="tx1"/>
                </a:solidFill>
                <a:latin typeface="+mn-ea"/>
              </a:rPr>
              <a:t>ただちに作業を中断する</a:t>
            </a:r>
            <a:endParaRPr lang="en-US" altLang="ja-JP" sz="1800" b="1" dirty="0">
              <a:solidFill>
                <a:schemeClr val="tx1"/>
              </a:solidFill>
              <a:latin typeface="+mn-ea"/>
            </a:endParaRPr>
          </a:p>
          <a:p>
            <a:pPr algn="ctr" defTabSz="783671">
              <a:lnSpc>
                <a:spcPct val="90000"/>
              </a:lnSpc>
              <a:spcBef>
                <a:spcPct val="0"/>
              </a:spcBef>
              <a:spcAft>
                <a:spcPct val="35000"/>
              </a:spcAft>
            </a:pPr>
            <a:r>
              <a:rPr lang="ja-JP" altLang="en-US" sz="1800" b="1" dirty="0">
                <a:solidFill>
                  <a:schemeClr val="tx1"/>
                </a:solidFill>
                <a:latin typeface="+mn-ea"/>
              </a:rPr>
              <a:t>涼しい場所への避難する</a:t>
            </a:r>
          </a:p>
        </p:txBody>
      </p:sp>
      <p:sp>
        <p:nvSpPr>
          <p:cNvPr id="107" name="角丸四角形 16"/>
          <p:cNvSpPr/>
          <p:nvPr/>
        </p:nvSpPr>
        <p:spPr>
          <a:xfrm>
            <a:off x="6656468" y="2040970"/>
            <a:ext cx="3423835" cy="789625"/>
          </a:xfrm>
          <a:prstGeom prst="rect">
            <a:avLst/>
          </a:prstGeom>
          <a:solidFill>
            <a:srgbClr val="FFFF00"/>
          </a:solidFill>
          <a:ln>
            <a:solidFill>
              <a:schemeClr val="tx2"/>
            </a:solidFill>
          </a:ln>
        </p:spPr>
        <p:style>
          <a:lnRef idx="0">
            <a:scrgbClr r="0" g="0" b="0"/>
          </a:lnRef>
          <a:fillRef idx="0">
            <a:scrgbClr r="0" g="0" b="0"/>
          </a:fillRef>
          <a:effectRef idx="0">
            <a:scrgbClr r="0" g="0" b="0"/>
          </a:effectRef>
          <a:fontRef idx="minor">
            <a:schemeClr val="lt1"/>
          </a:fontRef>
        </p:style>
        <p:txBody>
          <a:bodyPr spcFirstLastPara="0" vert="horz" wrap="square" lIns="67169" tIns="67169" rIns="67169" bIns="67169" numCol="1" spcCol="1270" anchor="ctr" anchorCtr="0">
            <a:noAutofit/>
          </a:bodyPr>
          <a:lstStyle/>
          <a:p>
            <a:pPr algn="ctr" defTabSz="783671">
              <a:lnSpc>
                <a:spcPct val="90000"/>
              </a:lnSpc>
              <a:spcBef>
                <a:spcPct val="0"/>
              </a:spcBef>
              <a:spcAft>
                <a:spcPct val="35000"/>
              </a:spcAft>
            </a:pPr>
            <a:r>
              <a:rPr lang="ja-JP" altLang="en-US" sz="3085" b="1" dirty="0">
                <a:solidFill>
                  <a:schemeClr val="tx1"/>
                </a:solidFill>
                <a:latin typeface="+mn-ea"/>
              </a:rPr>
              <a:t>救急要請１１９番</a:t>
            </a:r>
          </a:p>
        </p:txBody>
      </p:sp>
      <p:grpSp>
        <p:nvGrpSpPr>
          <p:cNvPr id="73" name="グループ化 72"/>
          <p:cNvGrpSpPr/>
          <p:nvPr/>
        </p:nvGrpSpPr>
        <p:grpSpPr>
          <a:xfrm>
            <a:off x="524665" y="4056146"/>
            <a:ext cx="3240000" cy="576922"/>
            <a:chOff x="835458" y="2730184"/>
            <a:chExt cx="2519682" cy="481712"/>
          </a:xfrm>
          <a:solidFill>
            <a:schemeClr val="tx2">
              <a:lumMod val="20000"/>
              <a:lumOff val="80000"/>
            </a:schemeClr>
          </a:solidFill>
        </p:grpSpPr>
        <p:sp>
          <p:nvSpPr>
            <p:cNvPr id="98" name="角丸四角形 97"/>
            <p:cNvSpPr/>
            <p:nvPr/>
          </p:nvSpPr>
          <p:spPr>
            <a:xfrm>
              <a:off x="835458" y="2730184"/>
              <a:ext cx="2519682" cy="481712"/>
            </a:xfrm>
            <a:prstGeom prst="roundRect">
              <a:avLst>
                <a:gd name="adj" fmla="val 10000"/>
              </a:avLst>
            </a:prstGeom>
            <a:grp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ja-JP" altLang="en-US"/>
            </a:p>
          </p:txBody>
        </p:sp>
        <p:sp>
          <p:nvSpPr>
            <p:cNvPr id="99" name="角丸四角形 24"/>
            <p:cNvSpPr/>
            <p:nvPr/>
          </p:nvSpPr>
          <p:spPr>
            <a:xfrm>
              <a:off x="849567" y="2744293"/>
              <a:ext cx="2491464" cy="45349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7169" tIns="67169" rIns="67169" bIns="67169" numCol="1" spcCol="1270" anchor="ctr" anchorCtr="0">
              <a:noAutofit/>
            </a:bodyPr>
            <a:lstStyle/>
            <a:p>
              <a:pPr algn="ctr" defTabSz="783671">
                <a:lnSpc>
                  <a:spcPct val="90000"/>
                </a:lnSpc>
                <a:spcBef>
                  <a:spcPct val="0"/>
                </a:spcBef>
                <a:spcAft>
                  <a:spcPct val="35000"/>
                </a:spcAft>
              </a:pPr>
              <a:r>
                <a:rPr lang="ja-JP" altLang="en-US" sz="1763" b="1" dirty="0">
                  <a:solidFill>
                    <a:schemeClr val="tx1"/>
                  </a:solidFill>
                  <a:latin typeface="+mn-ea"/>
                </a:rPr>
                <a:t>脱衣と冷却</a:t>
              </a:r>
            </a:p>
          </p:txBody>
        </p:sp>
      </p:grpSp>
      <p:grpSp>
        <p:nvGrpSpPr>
          <p:cNvPr id="74" name="グループ化 73"/>
          <p:cNvGrpSpPr/>
          <p:nvPr/>
        </p:nvGrpSpPr>
        <p:grpSpPr>
          <a:xfrm>
            <a:off x="1753184" y="4716157"/>
            <a:ext cx="806719" cy="1258986"/>
            <a:chOff x="1729226" y="3312826"/>
            <a:chExt cx="732148" cy="243149"/>
          </a:xfrm>
          <a:solidFill>
            <a:schemeClr val="accent2"/>
          </a:solidFill>
        </p:grpSpPr>
        <p:sp>
          <p:nvSpPr>
            <p:cNvPr id="96" name="右矢印 95"/>
            <p:cNvSpPr/>
            <p:nvPr/>
          </p:nvSpPr>
          <p:spPr>
            <a:xfrm rot="5400000">
              <a:off x="1973725" y="3068327"/>
              <a:ext cx="243149" cy="732148"/>
            </a:xfrm>
            <a:prstGeom prst="rightArrow">
              <a:avLst>
                <a:gd name="adj1" fmla="val 60000"/>
                <a:gd name="adj2" fmla="val 50000"/>
              </a:avLst>
            </a:prstGeom>
            <a:grpFill/>
            <a:ln>
              <a:solidFill>
                <a:schemeClr val="tx1"/>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a:lstStyle/>
            <a:p>
              <a:endParaRPr lang="ja-JP" altLang="en-US"/>
            </a:p>
          </p:txBody>
        </p:sp>
        <p:sp>
          <p:nvSpPr>
            <p:cNvPr id="97" name="右矢印 26"/>
            <p:cNvSpPr/>
            <p:nvPr/>
          </p:nvSpPr>
          <p:spPr>
            <a:xfrm>
              <a:off x="1875656" y="3312827"/>
              <a:ext cx="439288" cy="1702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87753">
                <a:lnSpc>
                  <a:spcPct val="90000"/>
                </a:lnSpc>
                <a:spcBef>
                  <a:spcPct val="0"/>
                </a:spcBef>
                <a:spcAft>
                  <a:spcPct val="35000"/>
                </a:spcAft>
              </a:pPr>
              <a:endParaRPr lang="ja-JP" altLang="en-US" sz="1322" b="1" dirty="0">
                <a:solidFill>
                  <a:schemeClr val="tx1"/>
                </a:solidFill>
                <a:latin typeface="+mn-ea"/>
              </a:endParaRPr>
            </a:p>
          </p:txBody>
        </p:sp>
      </p:grpSp>
      <p:grpSp>
        <p:nvGrpSpPr>
          <p:cNvPr id="77" name="グループ化 76"/>
          <p:cNvGrpSpPr/>
          <p:nvPr/>
        </p:nvGrpSpPr>
        <p:grpSpPr>
          <a:xfrm>
            <a:off x="524665" y="6078873"/>
            <a:ext cx="3240000" cy="530775"/>
            <a:chOff x="843872" y="4793726"/>
            <a:chExt cx="2519682" cy="481712"/>
          </a:xfrm>
          <a:solidFill>
            <a:schemeClr val="tx2">
              <a:lumMod val="20000"/>
              <a:lumOff val="80000"/>
            </a:schemeClr>
          </a:solidFill>
        </p:grpSpPr>
        <p:sp>
          <p:nvSpPr>
            <p:cNvPr id="90" name="角丸四角形 89"/>
            <p:cNvSpPr/>
            <p:nvPr/>
          </p:nvSpPr>
          <p:spPr>
            <a:xfrm>
              <a:off x="843872" y="4793726"/>
              <a:ext cx="2519682" cy="481712"/>
            </a:xfrm>
            <a:prstGeom prst="roundRect">
              <a:avLst>
                <a:gd name="adj" fmla="val 10000"/>
              </a:avLst>
            </a:prstGeom>
            <a:grp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ja-JP" altLang="en-US"/>
            </a:p>
          </p:txBody>
        </p:sp>
        <p:sp>
          <p:nvSpPr>
            <p:cNvPr id="91" name="角丸四角形 32"/>
            <p:cNvSpPr/>
            <p:nvPr/>
          </p:nvSpPr>
          <p:spPr>
            <a:xfrm>
              <a:off x="857981" y="4807835"/>
              <a:ext cx="2491464" cy="45349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7169" tIns="67169" rIns="67169" bIns="67169" numCol="1" spcCol="1270" anchor="ctr" anchorCtr="0">
              <a:noAutofit/>
            </a:bodyPr>
            <a:lstStyle/>
            <a:p>
              <a:pPr algn="ctr" defTabSz="783671">
                <a:lnSpc>
                  <a:spcPct val="90000"/>
                </a:lnSpc>
                <a:spcBef>
                  <a:spcPct val="0"/>
                </a:spcBef>
                <a:spcAft>
                  <a:spcPct val="35000"/>
                </a:spcAft>
              </a:pPr>
              <a:r>
                <a:rPr lang="ja-JP" altLang="en-US" sz="1763" b="1" dirty="0">
                  <a:solidFill>
                    <a:schemeClr val="tx1"/>
                  </a:solidFill>
                  <a:latin typeface="+mn-ea"/>
                </a:rPr>
                <a:t>水分塩分の摂取</a:t>
              </a:r>
            </a:p>
          </p:txBody>
        </p:sp>
      </p:grpSp>
      <p:sp>
        <p:nvSpPr>
          <p:cNvPr id="83" name="角丸四角形 40"/>
          <p:cNvSpPr/>
          <p:nvPr/>
        </p:nvSpPr>
        <p:spPr>
          <a:xfrm>
            <a:off x="7154181" y="4747863"/>
            <a:ext cx="3246635" cy="717909"/>
          </a:xfrm>
          <a:prstGeom prst="rect">
            <a:avLst/>
          </a:prstGeom>
          <a:solidFill>
            <a:srgbClr val="FFFF00"/>
          </a:solidFill>
          <a:ln>
            <a:solidFill>
              <a:schemeClr val="tx2"/>
            </a:solidFill>
          </a:ln>
        </p:spPr>
        <p:style>
          <a:lnRef idx="0">
            <a:scrgbClr r="0" g="0" b="0"/>
          </a:lnRef>
          <a:fillRef idx="0">
            <a:scrgbClr r="0" g="0" b="0"/>
          </a:fillRef>
          <a:effectRef idx="0">
            <a:scrgbClr r="0" g="0" b="0"/>
          </a:effectRef>
          <a:fontRef idx="minor">
            <a:schemeClr val="lt1"/>
          </a:fontRef>
        </p:style>
        <p:txBody>
          <a:bodyPr spcFirstLastPara="0" vert="horz" wrap="square" lIns="67169" tIns="67169" rIns="67169" bIns="67169" numCol="1" spcCol="1270" anchor="ctr" anchorCtr="0">
            <a:noAutofit/>
          </a:bodyPr>
          <a:lstStyle/>
          <a:p>
            <a:pPr algn="ctr" defTabSz="783671">
              <a:lnSpc>
                <a:spcPct val="90000"/>
              </a:lnSpc>
              <a:spcBef>
                <a:spcPct val="0"/>
              </a:spcBef>
              <a:spcAft>
                <a:spcPct val="35000"/>
              </a:spcAft>
            </a:pPr>
            <a:r>
              <a:rPr lang="ja-JP" altLang="en-US" sz="3085" b="1" dirty="0">
                <a:solidFill>
                  <a:schemeClr val="tx1"/>
                </a:solidFill>
                <a:latin typeface="+mn-ea"/>
              </a:rPr>
              <a:t>医療機関へ搬送</a:t>
            </a:r>
            <a:endParaRPr lang="en-US" altLang="ja-JP" sz="3085" b="1" dirty="0">
              <a:solidFill>
                <a:schemeClr val="tx1"/>
              </a:solidFill>
              <a:latin typeface="+mn-ea"/>
            </a:endParaRPr>
          </a:p>
        </p:txBody>
      </p:sp>
      <p:sp>
        <p:nvSpPr>
          <p:cNvPr id="5" name="右矢印 4"/>
          <p:cNvSpPr/>
          <p:nvPr/>
        </p:nvSpPr>
        <p:spPr>
          <a:xfrm>
            <a:off x="3702232" y="1617617"/>
            <a:ext cx="2869382" cy="1515353"/>
          </a:xfrm>
          <a:prstGeom prst="rightArrow">
            <a:avLst>
              <a:gd name="adj1" fmla="val 77251"/>
              <a:gd name="adj2" fmla="val 22432"/>
            </a:avLst>
          </a:prstGeom>
          <a:solidFill>
            <a:srgbClr val="FFFF00"/>
          </a:solidFill>
        </p:spPr>
        <p:style>
          <a:lnRef idx="2">
            <a:schemeClr val="accent6"/>
          </a:lnRef>
          <a:fillRef idx="1">
            <a:schemeClr val="lt1"/>
          </a:fillRef>
          <a:effectRef idx="0">
            <a:schemeClr val="accent6"/>
          </a:effectRef>
          <a:fontRef idx="minor">
            <a:schemeClr val="dk1"/>
          </a:fontRef>
        </p:style>
        <p:txBody>
          <a:bodyPr lIns="324000" rtlCol="0" anchor="ctr"/>
          <a:lstStyle/>
          <a:p>
            <a:r>
              <a:rPr lang="ja-JP" altLang="en-US" sz="1600" b="1" dirty="0">
                <a:latin typeface="+mn-ea"/>
              </a:rPr>
              <a:t>意識がない</a:t>
            </a:r>
            <a:endParaRPr lang="en-US" altLang="ja-JP" sz="1600" b="1" dirty="0">
              <a:latin typeface="+mn-ea"/>
            </a:endParaRPr>
          </a:p>
          <a:p>
            <a:r>
              <a:rPr lang="ja-JP" altLang="en-US" sz="1600" b="1" dirty="0">
                <a:latin typeface="+mn-ea"/>
              </a:rPr>
              <a:t>呼びかけに応じない</a:t>
            </a:r>
            <a:endParaRPr lang="en-US" altLang="ja-JP" sz="1600" b="1" dirty="0">
              <a:latin typeface="+mn-ea"/>
            </a:endParaRPr>
          </a:p>
          <a:p>
            <a:r>
              <a:rPr lang="ja-JP" altLang="en-US" sz="1600" b="1" dirty="0">
                <a:latin typeface="+mn-ea"/>
              </a:rPr>
              <a:t>返事がおかしい</a:t>
            </a:r>
            <a:endParaRPr lang="en-US" altLang="ja-JP" sz="1600" b="1" dirty="0">
              <a:latin typeface="+mn-ea"/>
            </a:endParaRPr>
          </a:p>
          <a:p>
            <a:r>
              <a:rPr lang="ja-JP" altLang="en-US" sz="1600" b="1" dirty="0">
                <a:latin typeface="+mn-ea"/>
              </a:rPr>
              <a:t>全身が痛い</a:t>
            </a:r>
          </a:p>
        </p:txBody>
      </p:sp>
      <p:sp>
        <p:nvSpPr>
          <p:cNvPr id="120" name="テキスト ボックス 119"/>
          <p:cNvSpPr txBox="1"/>
          <p:nvPr/>
        </p:nvSpPr>
        <p:spPr>
          <a:xfrm>
            <a:off x="1668269" y="6949094"/>
            <a:ext cx="976549" cy="567078"/>
          </a:xfrm>
          <a:prstGeom prst="rect">
            <a:avLst/>
          </a:prstGeom>
          <a:noFill/>
        </p:spPr>
        <p:txBody>
          <a:bodyPr wrap="none" rtlCol="0">
            <a:spAutoFit/>
          </a:bodyPr>
          <a:lstStyle/>
          <a:p>
            <a:r>
              <a:rPr lang="ja-JP" altLang="en-US" sz="3085" b="1" dirty="0">
                <a:latin typeface="+mn-ea"/>
              </a:rPr>
              <a:t>回復</a:t>
            </a:r>
          </a:p>
        </p:txBody>
      </p:sp>
      <p:grpSp>
        <p:nvGrpSpPr>
          <p:cNvPr id="122" name="グループ化 121"/>
          <p:cNvGrpSpPr/>
          <p:nvPr/>
        </p:nvGrpSpPr>
        <p:grpSpPr>
          <a:xfrm>
            <a:off x="1753184" y="6713378"/>
            <a:ext cx="806719" cy="267914"/>
            <a:chOff x="1729226" y="3312826"/>
            <a:chExt cx="732148" cy="243149"/>
          </a:xfrm>
          <a:solidFill>
            <a:schemeClr val="accent2"/>
          </a:solidFill>
        </p:grpSpPr>
        <p:sp>
          <p:nvSpPr>
            <p:cNvPr id="123" name="右矢印 122"/>
            <p:cNvSpPr/>
            <p:nvPr/>
          </p:nvSpPr>
          <p:spPr>
            <a:xfrm rot="5400000">
              <a:off x="1973725" y="3068327"/>
              <a:ext cx="243149" cy="732148"/>
            </a:xfrm>
            <a:prstGeom prst="rightArrow">
              <a:avLst>
                <a:gd name="adj1" fmla="val 60000"/>
                <a:gd name="adj2" fmla="val 50000"/>
              </a:avLst>
            </a:prstGeom>
            <a:grpFill/>
            <a:ln>
              <a:solidFill>
                <a:schemeClr val="tx1"/>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a:lstStyle/>
            <a:p>
              <a:endParaRPr lang="ja-JP" altLang="en-US"/>
            </a:p>
          </p:txBody>
        </p:sp>
        <p:sp>
          <p:nvSpPr>
            <p:cNvPr id="124" name="右矢印 26"/>
            <p:cNvSpPr/>
            <p:nvPr/>
          </p:nvSpPr>
          <p:spPr>
            <a:xfrm>
              <a:off x="1875656" y="3312827"/>
              <a:ext cx="439288" cy="1702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87753">
                <a:lnSpc>
                  <a:spcPct val="90000"/>
                </a:lnSpc>
                <a:spcBef>
                  <a:spcPct val="0"/>
                </a:spcBef>
                <a:spcAft>
                  <a:spcPct val="35000"/>
                </a:spcAft>
              </a:pPr>
              <a:endParaRPr lang="ja-JP" altLang="en-US" sz="1322" b="1" dirty="0">
                <a:solidFill>
                  <a:schemeClr val="tx1"/>
                </a:solidFill>
                <a:latin typeface="+mn-ea"/>
              </a:endParaRPr>
            </a:p>
          </p:txBody>
        </p:sp>
      </p:grpSp>
      <p:sp>
        <p:nvSpPr>
          <p:cNvPr id="121" name="テキスト ボックス 120"/>
          <p:cNvSpPr txBox="1"/>
          <p:nvPr/>
        </p:nvSpPr>
        <p:spPr>
          <a:xfrm>
            <a:off x="4356939" y="6144707"/>
            <a:ext cx="2031325" cy="58477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ja-JP" altLang="en-US" sz="1600" b="1" dirty="0">
                <a:latin typeface="+mn-ea"/>
              </a:rPr>
              <a:t>具合が良くならない</a:t>
            </a:r>
            <a:endParaRPr lang="en-US" altLang="ja-JP" sz="1600" b="1" dirty="0">
              <a:latin typeface="+mn-ea"/>
            </a:endParaRPr>
          </a:p>
          <a:p>
            <a:pPr algn="ctr"/>
            <a:r>
              <a:rPr lang="ja-JP" altLang="en-US" sz="1600" b="1" dirty="0">
                <a:latin typeface="+mn-ea"/>
              </a:rPr>
              <a:t>回復しない</a:t>
            </a:r>
          </a:p>
        </p:txBody>
      </p:sp>
      <p:sp>
        <p:nvSpPr>
          <p:cNvPr id="125" name="右矢印 124"/>
          <p:cNvSpPr/>
          <p:nvPr/>
        </p:nvSpPr>
        <p:spPr>
          <a:xfrm rot="341808">
            <a:off x="3825348" y="5047970"/>
            <a:ext cx="3005631" cy="585451"/>
          </a:xfrm>
          <a:prstGeom prst="rightArrow">
            <a:avLst/>
          </a:prstGeom>
          <a:solidFill>
            <a:schemeClr val="accent6">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983" b="1" dirty="0">
              <a:latin typeface="+mn-ea"/>
            </a:endParaRPr>
          </a:p>
        </p:txBody>
      </p:sp>
      <p:sp>
        <p:nvSpPr>
          <p:cNvPr id="126" name="テキスト ボックス 125"/>
          <p:cNvSpPr txBox="1"/>
          <p:nvPr/>
        </p:nvSpPr>
        <p:spPr>
          <a:xfrm>
            <a:off x="4515637" y="4770985"/>
            <a:ext cx="1415772" cy="58477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1600" b="1" dirty="0">
                <a:latin typeface="+mn-ea"/>
              </a:rPr>
              <a:t>水分を自分で</a:t>
            </a:r>
            <a:endParaRPr lang="en-US" altLang="ja-JP" sz="1600" b="1" dirty="0">
              <a:latin typeface="+mn-ea"/>
            </a:endParaRPr>
          </a:p>
          <a:p>
            <a:r>
              <a:rPr lang="ja-JP" altLang="en-US" sz="1600" b="1" dirty="0">
                <a:latin typeface="+mn-ea"/>
              </a:rPr>
              <a:t>摂取できない</a:t>
            </a:r>
          </a:p>
        </p:txBody>
      </p:sp>
      <p:sp>
        <p:nvSpPr>
          <p:cNvPr id="2" name="円形吹き出し 1"/>
          <p:cNvSpPr/>
          <p:nvPr/>
        </p:nvSpPr>
        <p:spPr>
          <a:xfrm>
            <a:off x="4014096" y="3334349"/>
            <a:ext cx="4255062" cy="1129098"/>
          </a:xfrm>
          <a:prstGeom prst="wedgeEllipseCallout">
            <a:avLst>
              <a:gd name="adj1" fmla="val -50595"/>
              <a:gd name="adj2" fmla="val -39404"/>
            </a:avLst>
          </a:prstGeom>
          <a:solidFill>
            <a:srgbClr val="FF66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rPr>
              <a:t>一人にしない</a:t>
            </a:r>
            <a:endParaRPr lang="en-US" altLang="ja-JP" sz="2800" b="1" dirty="0">
              <a:solidFill>
                <a:schemeClr val="tx1"/>
              </a:solidFill>
            </a:endParaRPr>
          </a:p>
          <a:p>
            <a:pPr algn="ctr"/>
            <a:r>
              <a:rPr lang="ja-JP" altLang="en-US" sz="2800" b="1" dirty="0">
                <a:solidFill>
                  <a:schemeClr val="tx1"/>
                </a:solidFill>
              </a:rPr>
              <a:t>家に帰さない</a:t>
            </a:r>
          </a:p>
        </p:txBody>
      </p:sp>
      <p:sp>
        <p:nvSpPr>
          <p:cNvPr id="3" name="テキスト ボックス 2"/>
          <p:cNvSpPr txBox="1"/>
          <p:nvPr/>
        </p:nvSpPr>
        <p:spPr>
          <a:xfrm>
            <a:off x="1704716" y="2433399"/>
            <a:ext cx="902811" cy="307777"/>
          </a:xfrm>
          <a:prstGeom prst="rect">
            <a:avLst/>
          </a:prstGeom>
          <a:solidFill>
            <a:schemeClr val="bg1"/>
          </a:solidFill>
        </p:spPr>
        <p:txBody>
          <a:bodyPr wrap="none" rtlCol="0">
            <a:spAutoFit/>
          </a:bodyPr>
          <a:lstStyle/>
          <a:p>
            <a:r>
              <a:rPr lang="ja-JP" altLang="en-US" sz="1400" b="1" dirty="0"/>
              <a:t>問題なし</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9158" y="2987128"/>
            <a:ext cx="2019768" cy="787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1451" y="3351107"/>
            <a:ext cx="814654" cy="814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角丸四角形 5"/>
          <p:cNvSpPr/>
          <p:nvPr/>
        </p:nvSpPr>
        <p:spPr>
          <a:xfrm>
            <a:off x="7169059" y="5653303"/>
            <a:ext cx="3246635" cy="138191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983" b="1" dirty="0">
                <a:solidFill>
                  <a:schemeClr val="tx1"/>
                </a:solidFill>
              </a:rPr>
              <a:t>救急車を呼ぶか迷ったら</a:t>
            </a:r>
            <a:endParaRPr lang="en-US" altLang="ja-JP" sz="1983" b="1" dirty="0">
              <a:solidFill>
                <a:schemeClr val="tx1"/>
              </a:solidFill>
            </a:endParaRPr>
          </a:p>
          <a:p>
            <a:pPr algn="ctr"/>
            <a:r>
              <a:rPr lang="ja-JP" altLang="en-US" sz="1983" b="1" dirty="0">
                <a:solidFill>
                  <a:schemeClr val="tx1"/>
                </a:solidFill>
              </a:rPr>
              <a:t>消防庁救急相談センター</a:t>
            </a:r>
            <a:endParaRPr lang="en-US" altLang="ja-JP" sz="1983" b="1" dirty="0">
              <a:solidFill>
                <a:schemeClr val="tx1"/>
              </a:solidFill>
            </a:endParaRPr>
          </a:p>
          <a:p>
            <a:pPr algn="ctr"/>
            <a:r>
              <a:rPr lang="ja-JP" altLang="en-US" sz="1983" b="1" dirty="0">
                <a:solidFill>
                  <a:schemeClr val="tx1"/>
                </a:solidFill>
              </a:rPr>
              <a:t>「＃７１１９」へ</a:t>
            </a:r>
          </a:p>
        </p:txBody>
      </p:sp>
      <p:sp>
        <p:nvSpPr>
          <p:cNvPr id="4" name="テキスト ボックス 3">
            <a:extLst>
              <a:ext uri="{FF2B5EF4-FFF2-40B4-BE49-F238E27FC236}">
                <a16:creationId xmlns:a16="http://schemas.microsoft.com/office/drawing/2014/main" id="{FBC35294-39CF-8666-A823-DE2A75AEB5FA}"/>
              </a:ext>
            </a:extLst>
          </p:cNvPr>
          <p:cNvSpPr txBox="1"/>
          <p:nvPr/>
        </p:nvSpPr>
        <p:spPr>
          <a:xfrm>
            <a:off x="7281098" y="821398"/>
            <a:ext cx="2031325" cy="461665"/>
          </a:xfrm>
          <a:prstGeom prst="rect">
            <a:avLst/>
          </a:prstGeom>
          <a:solidFill>
            <a:srgbClr val="FF0000"/>
          </a:solidFill>
        </p:spPr>
        <p:txBody>
          <a:bodyPr wrap="none" rtlCol="0">
            <a:spAutoFit/>
          </a:bodyPr>
          <a:lstStyle/>
          <a:p>
            <a:r>
              <a:rPr lang="ja-JP" altLang="en-US" sz="2400" b="1" dirty="0"/>
              <a:t>緊急連絡先へ</a:t>
            </a:r>
            <a:endParaRPr kumimoji="1" lang="ja-JP" altLang="en-US" sz="2400" b="1" dirty="0"/>
          </a:p>
        </p:txBody>
      </p:sp>
      <p:grpSp>
        <p:nvGrpSpPr>
          <p:cNvPr id="7" name="グループ化 6">
            <a:extLst>
              <a:ext uri="{FF2B5EF4-FFF2-40B4-BE49-F238E27FC236}">
                <a16:creationId xmlns:a16="http://schemas.microsoft.com/office/drawing/2014/main" id="{E9C729E3-B64D-8A4E-CC60-54892B2D1C92}"/>
              </a:ext>
            </a:extLst>
          </p:cNvPr>
          <p:cNvGrpSpPr/>
          <p:nvPr/>
        </p:nvGrpSpPr>
        <p:grpSpPr>
          <a:xfrm rot="16200000">
            <a:off x="6550828" y="616748"/>
            <a:ext cx="478972" cy="892311"/>
            <a:chOff x="1729226" y="691193"/>
            <a:chExt cx="732148" cy="176795"/>
          </a:xfrm>
          <a:solidFill>
            <a:schemeClr val="accent2"/>
          </a:solidFill>
        </p:grpSpPr>
        <p:sp>
          <p:nvSpPr>
            <p:cNvPr id="8" name="右矢印 115">
              <a:extLst>
                <a:ext uri="{FF2B5EF4-FFF2-40B4-BE49-F238E27FC236}">
                  <a16:creationId xmlns:a16="http://schemas.microsoft.com/office/drawing/2014/main" id="{B9A17BC5-946D-4037-4444-D64448C80DA0}"/>
                </a:ext>
              </a:extLst>
            </p:cNvPr>
            <p:cNvSpPr/>
            <p:nvPr/>
          </p:nvSpPr>
          <p:spPr>
            <a:xfrm rot="5400000">
              <a:off x="2006902" y="413517"/>
              <a:ext cx="176795" cy="732148"/>
            </a:xfrm>
            <a:prstGeom prst="rightArrow">
              <a:avLst>
                <a:gd name="adj1" fmla="val 60000"/>
                <a:gd name="adj2" fmla="val 50000"/>
              </a:avLst>
            </a:prstGeom>
            <a:grpFill/>
            <a:ln>
              <a:solidFill>
                <a:schemeClr val="tx1"/>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a:lstStyle/>
            <a:p>
              <a:endParaRPr lang="ja-JP" altLang="en-US"/>
            </a:p>
          </p:txBody>
        </p:sp>
        <p:sp>
          <p:nvSpPr>
            <p:cNvPr id="9" name="右矢印 6">
              <a:extLst>
                <a:ext uri="{FF2B5EF4-FFF2-40B4-BE49-F238E27FC236}">
                  <a16:creationId xmlns:a16="http://schemas.microsoft.com/office/drawing/2014/main" id="{C7377295-708E-C663-1B82-3D31CAED2842}"/>
                </a:ext>
              </a:extLst>
            </p:cNvPr>
            <p:cNvSpPr/>
            <p:nvPr/>
          </p:nvSpPr>
          <p:spPr>
            <a:xfrm>
              <a:off x="1875656" y="691193"/>
              <a:ext cx="439288" cy="1237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391836">
                <a:lnSpc>
                  <a:spcPct val="90000"/>
                </a:lnSpc>
                <a:spcBef>
                  <a:spcPct val="0"/>
                </a:spcBef>
                <a:spcAft>
                  <a:spcPct val="35000"/>
                </a:spcAft>
              </a:pPr>
              <a:endParaRPr lang="ja-JP" altLang="en-US" sz="882" b="1" dirty="0">
                <a:solidFill>
                  <a:schemeClr val="tx1"/>
                </a:solidFill>
                <a:latin typeface="+mn-ea"/>
              </a:endParaRPr>
            </a:p>
          </p:txBody>
        </p:sp>
      </p:grpSp>
      <p:sp>
        <p:nvSpPr>
          <p:cNvPr id="11" name="テキスト ボックス 10">
            <a:extLst>
              <a:ext uri="{FF2B5EF4-FFF2-40B4-BE49-F238E27FC236}">
                <a16:creationId xmlns:a16="http://schemas.microsoft.com/office/drawing/2014/main" id="{21A2372C-6F8C-7557-D4A1-6AF110EFC27F}"/>
              </a:ext>
            </a:extLst>
          </p:cNvPr>
          <p:cNvSpPr txBox="1"/>
          <p:nvPr/>
        </p:nvSpPr>
        <p:spPr>
          <a:xfrm>
            <a:off x="3097681" y="36749"/>
            <a:ext cx="4549839" cy="584775"/>
          </a:xfrm>
          <a:prstGeom prst="rect">
            <a:avLst/>
          </a:prstGeom>
          <a:noFill/>
        </p:spPr>
        <p:txBody>
          <a:bodyPr wrap="square">
            <a:spAutoFit/>
          </a:bodyPr>
          <a:lstStyle/>
          <a:p>
            <a:r>
              <a:rPr lang="ja-JP" altLang="en-US" sz="3200" b="1" dirty="0">
                <a:latin typeface="ＭＳ Ｐゴシック" panose="020B0600070205080204" pitchFamily="50" charset="-128"/>
                <a:ea typeface="ＭＳ Ｐゴシック" panose="020B0600070205080204" pitchFamily="50" charset="-128"/>
              </a:rPr>
              <a:t>熱中症への対応の手順</a:t>
            </a:r>
          </a:p>
        </p:txBody>
      </p:sp>
      <p:sp>
        <p:nvSpPr>
          <p:cNvPr id="17" name="テキスト ボックス 16">
            <a:extLst>
              <a:ext uri="{FF2B5EF4-FFF2-40B4-BE49-F238E27FC236}">
                <a16:creationId xmlns:a16="http://schemas.microsoft.com/office/drawing/2014/main" id="{F706E073-3A98-27B9-AC46-9C61154E2C9F}"/>
              </a:ext>
            </a:extLst>
          </p:cNvPr>
          <p:cNvSpPr txBox="1"/>
          <p:nvPr/>
        </p:nvSpPr>
        <p:spPr>
          <a:xfrm>
            <a:off x="870137" y="5087244"/>
            <a:ext cx="5348286" cy="369332"/>
          </a:xfrm>
          <a:prstGeom prst="rect">
            <a:avLst/>
          </a:prstGeom>
          <a:noFill/>
        </p:spPr>
        <p:txBody>
          <a:bodyPr wrap="square">
            <a:spAutoFit/>
          </a:bodyPr>
          <a:lstStyle/>
          <a:p>
            <a:r>
              <a:rPr lang="ja-JP" altLang="en-US" b="1" dirty="0"/>
              <a:t>水分を自分で摂取できる</a:t>
            </a:r>
          </a:p>
        </p:txBody>
      </p:sp>
    </p:spTree>
    <p:extLst>
      <p:ext uri="{BB962C8B-B14F-4D97-AF65-F5344CB8AC3E}">
        <p14:creationId xmlns:p14="http://schemas.microsoft.com/office/powerpoint/2010/main" val="403320418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4181</TotalTime>
  <Words>754</Words>
  <Application>Microsoft Office PowerPoint</Application>
  <PresentationFormat>ユーザー設定</PresentationFormat>
  <Paragraphs>106</Paragraphs>
  <Slides>11</Slides>
  <Notes>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11</vt:i4>
      </vt:variant>
    </vt:vector>
  </HeadingPairs>
  <TitlesOfParts>
    <vt:vector size="18" baseType="lpstr">
      <vt:lpstr>ＭＳ Ｐゴシック</vt:lpstr>
      <vt:lpstr>メイリオ</vt:lpstr>
      <vt:lpstr>游ゴシック</vt:lpstr>
      <vt:lpstr>游ゴシック Light</vt:lpstr>
      <vt:lpstr>Arial</vt:lpstr>
      <vt:lpstr>Wingdings</vt:lpstr>
      <vt:lpstr>Office テーマ</vt:lpstr>
      <vt:lpstr>PowerPoint プレゼンテーション</vt:lpstr>
      <vt:lpstr>熱中症による労働災害が増えています</vt:lpstr>
      <vt:lpstr>熱中症による死亡災害の多発を踏まえた 対策の強化について</vt:lpstr>
      <vt:lpstr>2025年６月１日以降、事業者に対し具体的な 熱中症対策を講じることが義務付けられます</vt:lpstr>
      <vt:lpstr>①「報告体制の整備」</vt:lpstr>
      <vt:lpstr>①「熱中症の症状がある労働者を見つけるための措置」</vt:lpstr>
      <vt:lpstr>②「熱中症への対応の手順の作成」</vt:lpstr>
      <vt:lpstr>熱中症の症状</vt:lpstr>
      <vt:lpstr>PowerPoint プレゼンテーション</vt:lpstr>
      <vt:lpstr>熱中症　応急処置</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20210725_熱中症</dc:title>
  <dc:creator>yohei.ishikawa</dc:creator>
  <cp:lastModifiedBy>obata</cp:lastModifiedBy>
  <cp:revision>39</cp:revision>
  <dcterms:created xsi:type="dcterms:W3CDTF">2025-03-11T08:39:47Z</dcterms:created>
  <dcterms:modified xsi:type="dcterms:W3CDTF">2025-05-26T04:57:26Z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2022-07-08T00:00:00Z</vt:filetime>
  </property>
  <property fmtid="{D5CDD505-2E9C-101B-9397-08002B2CF9AE}" pid="3" name="LastSaved">
    <vt:filetime>2025-03-10T00:00:00Z</vt:filetime>
  </property>
</Properties>
</file>