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62" r:id="rId8"/>
    <p:sldId id="263" r:id="rId9"/>
    <p:sldId id="264" r:id="rId10"/>
    <p:sldId id="265" r:id="rId11"/>
    <p:sldId id="273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8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6B4A-3E4B-49DA-AD7A-37CDE32A1D2F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4219-395E-4456-AA5F-54D66A14C1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7122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6B4A-3E4B-49DA-AD7A-37CDE32A1D2F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4219-395E-4456-AA5F-54D66A14C1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96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6B4A-3E4B-49DA-AD7A-37CDE32A1D2F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4219-395E-4456-AA5F-54D66A14C1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157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6B4A-3E4B-49DA-AD7A-37CDE32A1D2F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4219-395E-4456-AA5F-54D66A14C1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321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6B4A-3E4B-49DA-AD7A-37CDE32A1D2F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4219-395E-4456-AA5F-54D66A14C1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57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6B4A-3E4B-49DA-AD7A-37CDE32A1D2F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4219-395E-4456-AA5F-54D66A14C1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617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6B4A-3E4B-49DA-AD7A-37CDE32A1D2F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4219-395E-4456-AA5F-54D66A14C1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642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6B4A-3E4B-49DA-AD7A-37CDE32A1D2F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4219-395E-4456-AA5F-54D66A14C1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6446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6B4A-3E4B-49DA-AD7A-37CDE32A1D2F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4219-395E-4456-AA5F-54D66A14C1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227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6B4A-3E4B-49DA-AD7A-37CDE32A1D2F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4219-395E-4456-AA5F-54D66A14C1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54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6B4A-3E4B-49DA-AD7A-37CDE32A1D2F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4219-395E-4456-AA5F-54D66A14C1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357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F6B4A-3E4B-49DA-AD7A-37CDE32A1D2F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A4219-395E-4456-AA5F-54D66A14C1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12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3D69FA-F98D-FC85-9996-5A4E0D6962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夏の食中毒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66B8223-30D3-C7E2-4960-68D51CB607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7962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9BA52F-CEC9-C8C4-89FC-DC0AFB7F7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菌をやっつける＝加熱処理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927342-60EC-F92A-49B2-FA0F43A91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ほとんどの細菌やウイルスは加熱によって死滅しますので、 肉や魚はもちろん、野菜なども加熱して食べれば安全です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00000"/>
              </a:lnSpc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特に肉料理は中心までよく加熱することが大事</a:t>
            </a:r>
            <a:b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➡中心部を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75℃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分以上加熱することが目安</a:t>
            </a:r>
          </a:p>
          <a:p>
            <a:pPr>
              <a:lnSpc>
                <a:spcPct val="100000"/>
              </a:lnSpc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肉や魚、卵などを使った後の調理器具は、洗剤でよく洗ってから、 熱湯をかけて殺菌しましょう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00000"/>
              </a:lnSpc>
            </a:pP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5452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ABB81E1-4E7C-FB9D-848E-4DA4D952A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327" y="1823199"/>
            <a:ext cx="6224480" cy="439287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DFF3F43-1D84-4BCF-0256-4411DA751B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358" t="72727" r="12014" b="11521"/>
          <a:stretch/>
        </p:blipFill>
        <p:spPr>
          <a:xfrm>
            <a:off x="0" y="2189020"/>
            <a:ext cx="2955887" cy="2299854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C2A39AAE-38C0-5690-4DD3-C9BDE68C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食中毒の予防～正しい手の洗い方～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219D019-9D71-1B5E-3E94-3CBA70942847}"/>
              </a:ext>
            </a:extLst>
          </p:cNvPr>
          <p:cNvSpPr txBox="1"/>
          <p:nvPr/>
        </p:nvSpPr>
        <p:spPr>
          <a:xfrm>
            <a:off x="387927" y="1823199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洗い残しの多いところ</a:t>
            </a:r>
          </a:p>
        </p:txBody>
      </p:sp>
    </p:spTree>
    <p:extLst>
      <p:ext uri="{BB962C8B-B14F-4D97-AF65-F5344CB8AC3E}">
        <p14:creationId xmlns:p14="http://schemas.microsoft.com/office/powerpoint/2010/main" val="445084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574064-71E5-7053-83EB-B140A72D1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食中毒かなと思ったら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B56D9E-0602-FC3F-4384-77A4B7932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腹痛・下痢・嘔吐などが起こった場合に食中毒が疑われます。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00000"/>
              </a:lnSpc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吐き気や嘔吐がある場合は、吐いたものが喉につまらないように 横向きに寝かせます。 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00000"/>
              </a:lnSpc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細菌やウイルスが外に出ることを妨害する可能性があるため、 市販の薬の使用は控えましょう。</a:t>
            </a:r>
          </a:p>
          <a:p>
            <a:pPr>
              <a:lnSpc>
                <a:spcPct val="100000"/>
              </a:lnSpc>
            </a:pP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0373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646C8F-9DBD-2C48-CE3C-E00E5F5A4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食中毒にならないために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F97A40-FA89-9084-CE7D-0A706774A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食事の前には手洗い・うがいを徹底する</a:t>
            </a:r>
          </a:p>
          <a:p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お弁当の常温放置は絶対しない</a:t>
            </a:r>
          </a:p>
          <a:p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調理の際には十分に火を通す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E233A41-81ED-2000-9BB8-5A09567AB91F}"/>
              </a:ext>
            </a:extLst>
          </p:cNvPr>
          <p:cNvSpPr txBox="1"/>
          <p:nvPr/>
        </p:nvSpPr>
        <p:spPr>
          <a:xfrm>
            <a:off x="628650" y="4891177"/>
            <a:ext cx="74537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0" i="0" dirty="0">
                <a:solidFill>
                  <a:srgbClr val="2E3136"/>
                </a:solidFill>
                <a:effectLst/>
                <a:highlight>
                  <a:srgbClr val="FFFFFF"/>
                </a:highlight>
                <a:latin typeface="ヒラギノ角ゴ Pro W3"/>
              </a:rPr>
              <a:t>毎日食べている家庭の食事でも食中毒は発生しています。　</a:t>
            </a:r>
            <a:endParaRPr lang="en-US" altLang="ja-JP" b="0" i="0" dirty="0">
              <a:solidFill>
                <a:srgbClr val="2E3136"/>
              </a:solidFill>
              <a:effectLst/>
              <a:highlight>
                <a:srgbClr val="FFFFFF"/>
              </a:highlight>
              <a:latin typeface="ヒラギノ角ゴ Pro W3"/>
            </a:endParaRPr>
          </a:p>
          <a:p>
            <a:r>
              <a:rPr lang="ja-JP" altLang="en-US" b="0" i="0" dirty="0">
                <a:solidFill>
                  <a:srgbClr val="2E3136"/>
                </a:solidFill>
                <a:effectLst/>
                <a:highlight>
                  <a:srgbClr val="FFFFFF"/>
                </a:highlight>
                <a:latin typeface="ヒラギノ角ゴ Pro W3"/>
              </a:rPr>
              <a:t>家庭での発生では症状が軽かったり、発症する人が１人や２人のことが多いことから風邪や寝冷えなどと思われがちで、食中毒とは気づかれず、重症化することもあります。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5337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6B4753-12EC-42F4-B49F-71220285E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食中毒とは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563FF0-273D-C31F-B2A1-3B8B675F7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食中毒を起こす原因となる細菌やウイルス、有毒な物質がついた食べ物を食べることによって、下痢や腹痛、発熱、吐き気などの症状が出る病気のことです。</a:t>
            </a:r>
          </a:p>
          <a:p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食中毒の原因によって、症状や食べてから症状が出るまでの時間は様々です。 時には命にも関わることがあります。</a:t>
            </a:r>
          </a:p>
          <a:p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6874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30533C-EC09-56FA-BE98-DC3799986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夏場に多く発生する食中毒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89A021-7384-3CD1-750F-0BCD8E4F9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原因となる代表的なものは、腸管出血性大腸菌（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O157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O111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など）や カンピロバクター、サルモネラ菌などです。 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00000"/>
              </a:lnSpc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食中毒を引き起こす細菌の多くは、室温（約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20℃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）で活発に増殖し始め、 人間の体温ぐらいの温度で増殖のスピードが最も速くなります。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00000"/>
              </a:lnSpc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例えば、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O157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や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O111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などの場合は、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8℃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ぐらいから増殖し始め、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35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40℃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で最も増殖が活発になります。</a:t>
            </a:r>
          </a:p>
          <a:p>
            <a:pPr>
              <a:lnSpc>
                <a:spcPct val="100000"/>
              </a:lnSpc>
            </a:pP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359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054B61-4601-CB74-6F0C-7229D99A5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</a:t>
            </a:r>
            <a:r>
              <a:rPr kumimoji="1" lang="zh-TW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腸管出血性大腸菌（</a:t>
            </a:r>
            <a:r>
              <a:rPr kumimoji="1" lang="en-US" altLang="zh-TW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kumimoji="1" lang="zh-TW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１５７、</a:t>
            </a:r>
            <a:r>
              <a:rPr kumimoji="1" lang="en-US" altLang="zh-TW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kumimoji="1" lang="zh-TW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１１１）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161ADF5C-F2B5-F893-EB24-9AC7E79568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1291361"/>
              </p:ext>
            </p:extLst>
          </p:nvPr>
        </p:nvGraphicFramePr>
        <p:xfrm>
          <a:off x="628650" y="1825624"/>
          <a:ext cx="7886700" cy="3965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205">
                  <a:extLst>
                    <a:ext uri="{9D8B030D-6E8A-4147-A177-3AD203B41FA5}">
                      <a16:colId xmlns:a16="http://schemas.microsoft.com/office/drawing/2014/main" val="1709696739"/>
                    </a:ext>
                  </a:extLst>
                </a:gridCol>
                <a:gridCol w="5199495">
                  <a:extLst>
                    <a:ext uri="{9D8B030D-6E8A-4147-A177-3AD203B41FA5}">
                      <a16:colId xmlns:a16="http://schemas.microsoft.com/office/drawing/2014/main" val="1465347743"/>
                    </a:ext>
                  </a:extLst>
                </a:gridCol>
              </a:tblGrid>
              <a:tr h="109575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感染源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菌に汚染された飲食物・井戸水・サラダ 生レバー・ユッケなどの生肉・内臓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6137156"/>
                  </a:ext>
                </a:extLst>
              </a:tr>
              <a:tr h="8870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潜伏期間</a:t>
                      </a:r>
                      <a:endParaRPr kumimoji="1" lang="en-US" altLang="ja-JP" sz="28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およそ</a:t>
                      </a:r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632806"/>
                  </a:ext>
                </a:extLst>
              </a:tr>
              <a:tr h="8870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症状</a:t>
                      </a:r>
                      <a:endParaRPr kumimoji="1" lang="en-US" altLang="ja-JP" sz="28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頻回の水様便、激しい腹痛、血便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8667"/>
                  </a:ext>
                </a:extLst>
              </a:tr>
              <a:tr h="109575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原因食品</a:t>
                      </a:r>
                      <a:endParaRPr kumimoji="1" lang="en-US" altLang="ja-JP" sz="28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食肉、井戸水、</a:t>
                      </a:r>
                      <a:endParaRPr kumimoji="1" lang="en-US" altLang="ja-JP" sz="24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菌を持つ家畜の便が触れた野菜など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082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76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161ADF5C-F2B5-F893-EB24-9AC7E79568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562638"/>
              </p:ext>
            </p:extLst>
          </p:nvPr>
        </p:nvGraphicFramePr>
        <p:xfrm>
          <a:off x="628650" y="1825624"/>
          <a:ext cx="7886700" cy="3965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205">
                  <a:extLst>
                    <a:ext uri="{9D8B030D-6E8A-4147-A177-3AD203B41FA5}">
                      <a16:colId xmlns:a16="http://schemas.microsoft.com/office/drawing/2014/main" val="1709696739"/>
                    </a:ext>
                  </a:extLst>
                </a:gridCol>
                <a:gridCol w="5199495">
                  <a:extLst>
                    <a:ext uri="{9D8B030D-6E8A-4147-A177-3AD203B41FA5}">
                      <a16:colId xmlns:a16="http://schemas.microsoft.com/office/drawing/2014/main" val="1465347743"/>
                    </a:ext>
                  </a:extLst>
                </a:gridCol>
              </a:tblGrid>
              <a:tr h="109575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感染源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家畜、ペット、野生動物、野鳥の腸管内に分布、鶏の保菌率は</a:t>
                      </a:r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50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6137156"/>
                  </a:ext>
                </a:extLst>
              </a:tr>
              <a:tr h="8870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潜伏期間</a:t>
                      </a:r>
                      <a:endParaRPr kumimoji="1" lang="en-US" altLang="ja-JP" sz="28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およそ</a:t>
                      </a:r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2〜7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632806"/>
                  </a:ext>
                </a:extLst>
              </a:tr>
              <a:tr h="8870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症状</a:t>
                      </a:r>
                      <a:endParaRPr kumimoji="1" lang="en-US" altLang="ja-JP" sz="28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吐き気、腹痛、水様性下痢、 発熱、</a:t>
                      </a:r>
                      <a:endParaRPr kumimoji="1" lang="en-US" altLang="ja-JP" sz="24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頭痛、筋肉痛、倦怠感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8667"/>
                  </a:ext>
                </a:extLst>
              </a:tr>
              <a:tr h="109575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原因食品</a:t>
                      </a:r>
                      <a:endParaRPr kumimoji="1" lang="en-US" altLang="ja-JP" sz="28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加熱不十分な食肉（特に鶏肉）</a:t>
                      </a:r>
                      <a:endParaRPr kumimoji="1" lang="en-US" altLang="ja-JP" sz="24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未殺菌飲用水など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082568"/>
                  </a:ext>
                </a:extLst>
              </a:tr>
            </a:tbl>
          </a:graphicData>
        </a:graphic>
      </p:graphicFrame>
      <p:sp>
        <p:nvSpPr>
          <p:cNvPr id="6" name="タイトル 1">
            <a:extLst>
              <a:ext uri="{FF2B5EF4-FFF2-40B4-BE49-F238E27FC236}">
                <a16:creationId xmlns:a16="http://schemas.microsoft.com/office/drawing/2014/main" id="{AFA1B0EB-EA1F-750C-1589-42FA8554F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kumimoji="1"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②カンピロバクター（真正細菌）</a:t>
            </a:r>
          </a:p>
        </p:txBody>
      </p:sp>
    </p:spTree>
    <p:extLst>
      <p:ext uri="{BB962C8B-B14F-4D97-AF65-F5344CB8AC3E}">
        <p14:creationId xmlns:p14="http://schemas.microsoft.com/office/powerpoint/2010/main" val="678644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161ADF5C-F2B5-F893-EB24-9AC7E79568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773277"/>
              </p:ext>
            </p:extLst>
          </p:nvPr>
        </p:nvGraphicFramePr>
        <p:xfrm>
          <a:off x="628650" y="1825624"/>
          <a:ext cx="7886700" cy="4424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205">
                  <a:extLst>
                    <a:ext uri="{9D8B030D-6E8A-4147-A177-3AD203B41FA5}">
                      <a16:colId xmlns:a16="http://schemas.microsoft.com/office/drawing/2014/main" val="1709696739"/>
                    </a:ext>
                  </a:extLst>
                </a:gridCol>
                <a:gridCol w="5199495">
                  <a:extLst>
                    <a:ext uri="{9D8B030D-6E8A-4147-A177-3AD203B41FA5}">
                      <a16:colId xmlns:a16="http://schemas.microsoft.com/office/drawing/2014/main" val="1465347743"/>
                    </a:ext>
                  </a:extLst>
                </a:gridCol>
              </a:tblGrid>
              <a:tr h="109575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感染源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食肉 特に鶏肉･卵･ペット</a:t>
                      </a:r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ミドリガメ）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6137156"/>
                  </a:ext>
                </a:extLst>
              </a:tr>
              <a:tr h="8870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潜伏期間</a:t>
                      </a:r>
                      <a:endParaRPr kumimoji="1" lang="en-US" altLang="ja-JP" sz="28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半日～</a:t>
                      </a:r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632806"/>
                  </a:ext>
                </a:extLst>
              </a:tr>
              <a:tr h="8870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症状</a:t>
                      </a:r>
                      <a:endParaRPr kumimoji="1" lang="en-US" altLang="ja-JP" sz="28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激しい胃腸炎、吐き気、 嘔吐、腹痛、下痢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8667"/>
                  </a:ext>
                </a:extLst>
              </a:tr>
              <a:tr h="109575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原因食品</a:t>
                      </a:r>
                      <a:endParaRPr kumimoji="1" lang="en-US" altLang="ja-JP" sz="28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牛・豚・鶏などの食肉、卵などが主な原因食品となる</a:t>
                      </a:r>
                      <a:endParaRPr kumimoji="1" lang="en-US" altLang="ja-JP" sz="24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ペットやネズミなどに よって、食べ物に菌が付着する場合もあり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082568"/>
                  </a:ext>
                </a:extLst>
              </a:tr>
            </a:tbl>
          </a:graphicData>
        </a:graphic>
      </p:graphicFrame>
      <p:sp>
        <p:nvSpPr>
          <p:cNvPr id="6" name="タイトル 1">
            <a:extLst>
              <a:ext uri="{FF2B5EF4-FFF2-40B4-BE49-F238E27FC236}">
                <a16:creationId xmlns:a16="http://schemas.microsoft.com/office/drawing/2014/main" id="{AFA1B0EB-EA1F-750C-1589-42FA8554F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kumimoji="1"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③サルモネラ属菌</a:t>
            </a:r>
          </a:p>
        </p:txBody>
      </p:sp>
    </p:spTree>
    <p:extLst>
      <p:ext uri="{BB962C8B-B14F-4D97-AF65-F5344CB8AC3E}">
        <p14:creationId xmlns:p14="http://schemas.microsoft.com/office/powerpoint/2010/main" val="880391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350698-42A3-8570-F7E2-A03E1B4B3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食中毒の予防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704BCFF-5D90-BBF8-1F5A-4B54ED45B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62" y="1865761"/>
            <a:ext cx="2456295" cy="474230"/>
          </a:xfrm>
        </p:spPr>
        <p:txBody>
          <a:bodyPr>
            <a:noAutofit/>
          </a:bodyPr>
          <a:lstStyle/>
          <a:p>
            <a:r>
              <a:rPr kumimoji="1"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３つの原則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E80C024-BC1D-A867-5056-FA632B5A3C6A}"/>
              </a:ext>
            </a:extLst>
          </p:cNvPr>
          <p:cNvSpPr txBox="1"/>
          <p:nvPr/>
        </p:nvSpPr>
        <p:spPr>
          <a:xfrm>
            <a:off x="3408219" y="2102876"/>
            <a:ext cx="37449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</a:t>
            </a:r>
            <a:r>
              <a:rPr kumimoji="1"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菌をつけない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CFEA348-B483-6499-F9E2-00BBFB3FA24F}"/>
              </a:ext>
            </a:extLst>
          </p:cNvPr>
          <p:cNvSpPr txBox="1"/>
          <p:nvPr/>
        </p:nvSpPr>
        <p:spPr>
          <a:xfrm>
            <a:off x="3408219" y="3551419"/>
            <a:ext cx="42338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</a:t>
            </a:r>
            <a:r>
              <a:rPr kumimoji="1"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菌を増やさない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B473543-CB01-20D5-7DC5-85CB2A698BBD}"/>
              </a:ext>
            </a:extLst>
          </p:cNvPr>
          <p:cNvSpPr txBox="1"/>
          <p:nvPr/>
        </p:nvSpPr>
        <p:spPr>
          <a:xfrm>
            <a:off x="3408219" y="5071661"/>
            <a:ext cx="42066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</a:t>
            </a:r>
            <a:r>
              <a:rPr kumimoji="1"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菌をやっつける</a:t>
            </a:r>
          </a:p>
        </p:txBody>
      </p:sp>
    </p:spTree>
    <p:extLst>
      <p:ext uri="{BB962C8B-B14F-4D97-AF65-F5344CB8AC3E}">
        <p14:creationId xmlns:p14="http://schemas.microsoft.com/office/powerpoint/2010/main" val="1001834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76F076-C227-B4A6-9448-6E1E9B146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菌をつけない＝洗う、分ける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1F379E-2DEE-789F-D573-3ACAAF12D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手にはさまざまな雑菌が付着しています。食中毒の原因菌やウイルスを食べ物に付けないように、必ず手を洗いましょう。</a:t>
            </a:r>
          </a:p>
          <a:p>
            <a:pPr>
              <a:lnSpc>
                <a:spcPct val="110000"/>
              </a:lnSpc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生の肉や魚などを切ったまな板などの器具から、菌が付着しないように、使用の都度、きれいに洗い、できれば殺菌しましょう。 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10000"/>
              </a:lnSpc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焼肉などの場合には、生の肉と焼けた肉をつかむ箸は別のものにしましょう。 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10000"/>
              </a:lnSpc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食品の保管の際、他の食品に付いた細菌が付着しないよう、密封するようにしましょう。</a:t>
            </a:r>
          </a:p>
          <a:p>
            <a:pPr>
              <a:lnSpc>
                <a:spcPct val="110000"/>
              </a:lnSpc>
            </a:pP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5837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AEAD69-4E2D-74B5-E639-AF4D0B30E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菌を増やさない＝低温で保存する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ED8287-8D27-8A63-CF68-4B93BA9F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577" y="1760971"/>
            <a:ext cx="4802332" cy="159182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細菌の多くは高温多湿な環境で活発に増殖します</a:t>
            </a:r>
          </a:p>
          <a:p>
            <a:pPr>
              <a:lnSpc>
                <a:spcPct val="120000"/>
              </a:lnSpc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菌を増やさないためには、低温で保存することが重要です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DAED64E-B326-ADAA-32D6-58BCAB4CC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909" y="1909693"/>
            <a:ext cx="1906470" cy="1325562"/>
          </a:xfrm>
          <a:prstGeom prst="rect">
            <a:avLst/>
          </a:prstGeom>
        </p:spPr>
      </p:pic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5FB8A28E-5946-E120-54D6-8DEC87FFDD15}"/>
              </a:ext>
            </a:extLst>
          </p:cNvPr>
          <p:cNvSpPr txBox="1">
            <a:spLocks/>
          </p:cNvSpPr>
          <p:nvPr/>
        </p:nvSpPr>
        <p:spPr>
          <a:xfrm>
            <a:off x="508577" y="3700600"/>
            <a:ext cx="7886700" cy="2533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肉や魚などの生鮮食品や総菜などは、購入後、できるだけ早く冷蔵庫に入れましょう。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細菌の多くは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10℃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以下で増殖がゆっくりとなり、マイナス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15℃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以下で増殖が停止します。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なお、冷蔵庫に入れても、細菌はゆっくりと増殖しますので、冷蔵庫を過信せず、早めに食べることが大事です。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6B3469-5008-BCAB-52A8-DA5FF9DC0CC9}"/>
              </a:ext>
            </a:extLst>
          </p:cNvPr>
          <p:cNvSpPr txBox="1"/>
          <p:nvPr/>
        </p:nvSpPr>
        <p:spPr>
          <a:xfrm>
            <a:off x="7324435" y="1992580"/>
            <a:ext cx="1625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室温では一時間後には菌は</a:t>
            </a:r>
            <a:r>
              <a:rPr kumimoji="1"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64</a:t>
            </a:r>
            <a:r>
              <a:rPr kumimoji="1"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倍になることも</a:t>
            </a:r>
          </a:p>
        </p:txBody>
      </p:sp>
    </p:spTree>
    <p:extLst>
      <p:ext uri="{BB962C8B-B14F-4D97-AF65-F5344CB8AC3E}">
        <p14:creationId xmlns:p14="http://schemas.microsoft.com/office/powerpoint/2010/main" val="1179966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600</TotalTime>
  <Words>880</Words>
  <Application>Microsoft Office PowerPoint</Application>
  <PresentationFormat>画面に合わせる (4:3)</PresentationFormat>
  <Paragraphs>75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9" baseType="lpstr">
      <vt:lpstr>ＭＳ Ｐゴシック</vt:lpstr>
      <vt:lpstr>ヒラギノ角ゴ Pro W3</vt:lpstr>
      <vt:lpstr>Arial</vt:lpstr>
      <vt:lpstr>Calibri</vt:lpstr>
      <vt:lpstr>Calibri Light</vt:lpstr>
      <vt:lpstr>Office テーマ</vt:lpstr>
      <vt:lpstr>夏の食中毒</vt:lpstr>
      <vt:lpstr>食中毒とは</vt:lpstr>
      <vt:lpstr>夏場に多く発生する食中毒</vt:lpstr>
      <vt:lpstr>①腸管出血性大腸菌（O１５７、O１１１）</vt:lpstr>
      <vt:lpstr>②カンピロバクター（真正細菌）</vt:lpstr>
      <vt:lpstr>③サルモネラ属菌</vt:lpstr>
      <vt:lpstr>食中毒の予防</vt:lpstr>
      <vt:lpstr>菌をつけない＝洗う、分ける</vt:lpstr>
      <vt:lpstr>菌を増やさない＝低温で保存する</vt:lpstr>
      <vt:lpstr>菌をやっつける＝加熱処理</vt:lpstr>
      <vt:lpstr>食中毒の予防～正しい手の洗い方～</vt:lpstr>
      <vt:lpstr>食中毒かなと思ったら</vt:lpstr>
      <vt:lpstr>食中毒にならないために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ｈ ｗ</dc:creator>
  <cp:lastModifiedBy>obata</cp:lastModifiedBy>
  <cp:revision>7</cp:revision>
  <dcterms:created xsi:type="dcterms:W3CDTF">2024-07-28T22:45:10Z</dcterms:created>
  <dcterms:modified xsi:type="dcterms:W3CDTF">2024-09-25T07:25:34Z</dcterms:modified>
</cp:coreProperties>
</file>